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5" r:id="rId2"/>
    <p:sldId id="286" r:id="rId3"/>
    <p:sldId id="287" r:id="rId4"/>
    <p:sldId id="288" r:id="rId5"/>
    <p:sldId id="256" r:id="rId6"/>
    <p:sldId id="270" r:id="rId7"/>
    <p:sldId id="278" r:id="rId8"/>
    <p:sldId id="271" r:id="rId9"/>
    <p:sldId id="272" r:id="rId10"/>
    <p:sldId id="273" r:id="rId11"/>
    <p:sldId id="274" r:id="rId12"/>
    <p:sldId id="289" r:id="rId13"/>
    <p:sldId id="275" r:id="rId14"/>
    <p:sldId id="292" r:id="rId15"/>
    <p:sldId id="290" r:id="rId16"/>
    <p:sldId id="276" r:id="rId17"/>
    <p:sldId id="277" r:id="rId18"/>
    <p:sldId id="279" r:id="rId19"/>
    <p:sldId id="280" r:id="rId20"/>
    <p:sldId id="281" r:id="rId21"/>
    <p:sldId id="282" r:id="rId22"/>
    <p:sldId id="283" r:id="rId23"/>
    <p:sldId id="284" r:id="rId24"/>
    <p:sldId id="291" r:id="rId25"/>
    <p:sldId id="293" r:id="rId26"/>
    <p:sldId id="294" r:id="rId2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0055"/>
    <a:srgbClr val="F4A228"/>
    <a:srgbClr val="E4005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C4EA92-0EF2-D12D-E328-9DD0594703F2}" v="156" dt="2023-05-30T20:03:53.075"/>
    <p1510:client id="{9043FAE0-0039-F3B6-6173-0DB0D733565D}" v="671" dt="2023-05-19T16:21:25.815"/>
    <p1510:client id="{B3E0C6A6-0B8B-4EFA-8C26-7D136BED9B67}" v="1073" dt="2023-05-19T15:41:50.884"/>
    <p1510:client id="{E3E8AE11-3425-E4F7-6CD5-DB8A3EE4EDCE}" v="587" dt="2023-05-19T19:02:33.1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artsen, Stijn van" userId="S::s.c.v.aartsen@student.tue.nl::131ece1c-58d5-4cd7-b59a-d641e7a4849e" providerId="AD" clId="Web-{9043FAE0-0039-F3B6-6173-0DB0D733565D}"/>
    <pc:docChg chg="addSld modSld">
      <pc:chgData name="Aartsen, Stijn van" userId="S::s.c.v.aartsen@student.tue.nl::131ece1c-58d5-4cd7-b59a-d641e7a4849e" providerId="AD" clId="Web-{9043FAE0-0039-F3B6-6173-0DB0D733565D}" dt="2023-05-19T16:21:22.971" v="657" actId="20577"/>
      <pc:docMkLst>
        <pc:docMk/>
      </pc:docMkLst>
      <pc:sldChg chg="modSp">
        <pc:chgData name="Aartsen, Stijn van" userId="S::s.c.v.aartsen@student.tue.nl::131ece1c-58d5-4cd7-b59a-d641e7a4849e" providerId="AD" clId="Web-{9043FAE0-0039-F3B6-6173-0DB0D733565D}" dt="2023-05-19T14:32:01.859" v="53" actId="20577"/>
        <pc:sldMkLst>
          <pc:docMk/>
          <pc:sldMk cId="1005815023" sldId="256"/>
        </pc:sldMkLst>
        <pc:spChg chg="mod">
          <ac:chgData name="Aartsen, Stijn van" userId="S::s.c.v.aartsen@student.tue.nl::131ece1c-58d5-4cd7-b59a-d641e7a4849e" providerId="AD" clId="Web-{9043FAE0-0039-F3B6-6173-0DB0D733565D}" dt="2023-05-19T14:32:01.859" v="53" actId="20577"/>
          <ac:spMkLst>
            <pc:docMk/>
            <pc:sldMk cId="1005815023" sldId="256"/>
            <ac:spMk id="5" creationId="{6BA64741-CF04-4BFE-99AE-A4FAC98334AD}"/>
          </ac:spMkLst>
        </pc:spChg>
      </pc:sldChg>
      <pc:sldChg chg="modSp">
        <pc:chgData name="Aartsen, Stijn van" userId="S::s.c.v.aartsen@student.tue.nl::131ece1c-58d5-4cd7-b59a-d641e7a4849e" providerId="AD" clId="Web-{9043FAE0-0039-F3B6-6173-0DB0D733565D}" dt="2023-05-19T14:28:04.506" v="51" actId="20577"/>
        <pc:sldMkLst>
          <pc:docMk/>
          <pc:sldMk cId="662763190" sldId="270"/>
        </pc:sldMkLst>
        <pc:spChg chg="mod">
          <ac:chgData name="Aartsen, Stijn van" userId="S::s.c.v.aartsen@student.tue.nl::131ece1c-58d5-4cd7-b59a-d641e7a4849e" providerId="AD" clId="Web-{9043FAE0-0039-F3B6-6173-0DB0D733565D}" dt="2023-05-19T14:28:04.506" v="51" actId="20577"/>
          <ac:spMkLst>
            <pc:docMk/>
            <pc:sldMk cId="662763190" sldId="270"/>
            <ac:spMk id="2" creationId="{717836F0-E1C8-751F-3F03-8AD5EE5F13DB}"/>
          </ac:spMkLst>
        </pc:spChg>
      </pc:sldChg>
      <pc:sldChg chg="modSp">
        <pc:chgData name="Aartsen, Stijn van" userId="S::s.c.v.aartsen@student.tue.nl::131ece1c-58d5-4cd7-b59a-d641e7a4849e" providerId="AD" clId="Web-{9043FAE0-0039-F3B6-6173-0DB0D733565D}" dt="2023-05-19T14:38:47.623" v="72" actId="20577"/>
        <pc:sldMkLst>
          <pc:docMk/>
          <pc:sldMk cId="127191547" sldId="274"/>
        </pc:sldMkLst>
        <pc:spChg chg="mod">
          <ac:chgData name="Aartsen, Stijn van" userId="S::s.c.v.aartsen@student.tue.nl::131ece1c-58d5-4cd7-b59a-d641e7a4849e" providerId="AD" clId="Web-{9043FAE0-0039-F3B6-6173-0DB0D733565D}" dt="2023-05-19T14:38:47.623" v="72" actId="20577"/>
          <ac:spMkLst>
            <pc:docMk/>
            <pc:sldMk cId="127191547" sldId="274"/>
            <ac:spMk id="2" creationId="{4312B140-675A-CAAD-A879-91ED3E36D906}"/>
          </ac:spMkLst>
        </pc:spChg>
      </pc:sldChg>
      <pc:sldChg chg="modSp">
        <pc:chgData name="Aartsen, Stijn van" userId="S::s.c.v.aartsen@student.tue.nl::131ece1c-58d5-4cd7-b59a-d641e7a4849e" providerId="AD" clId="Web-{9043FAE0-0039-F3B6-6173-0DB0D733565D}" dt="2023-05-19T14:38:44.404" v="70" actId="20577"/>
        <pc:sldMkLst>
          <pc:docMk/>
          <pc:sldMk cId="3234729548" sldId="275"/>
        </pc:sldMkLst>
        <pc:spChg chg="mod">
          <ac:chgData name="Aartsen, Stijn van" userId="S::s.c.v.aartsen@student.tue.nl::131ece1c-58d5-4cd7-b59a-d641e7a4849e" providerId="AD" clId="Web-{9043FAE0-0039-F3B6-6173-0DB0D733565D}" dt="2023-05-19T14:38:44.404" v="70" actId="20577"/>
          <ac:spMkLst>
            <pc:docMk/>
            <pc:sldMk cId="3234729548" sldId="275"/>
            <ac:spMk id="4" creationId="{9513ED48-A38D-9236-096D-7622ED248901}"/>
          </ac:spMkLst>
        </pc:spChg>
      </pc:sldChg>
      <pc:sldChg chg="modSp">
        <pc:chgData name="Aartsen, Stijn van" userId="S::s.c.v.aartsen@student.tue.nl::131ece1c-58d5-4cd7-b59a-d641e7a4849e" providerId="AD" clId="Web-{9043FAE0-0039-F3B6-6173-0DB0D733565D}" dt="2023-05-19T14:24:13.685" v="31" actId="20577"/>
        <pc:sldMkLst>
          <pc:docMk/>
          <pc:sldMk cId="3649563344" sldId="276"/>
        </pc:sldMkLst>
        <pc:spChg chg="mod">
          <ac:chgData name="Aartsen, Stijn van" userId="S::s.c.v.aartsen@student.tue.nl::131ece1c-58d5-4cd7-b59a-d641e7a4849e" providerId="AD" clId="Web-{9043FAE0-0039-F3B6-6173-0DB0D733565D}" dt="2023-05-19T14:24:13.685" v="31" actId="20577"/>
          <ac:spMkLst>
            <pc:docMk/>
            <pc:sldMk cId="3649563344" sldId="276"/>
            <ac:spMk id="4" creationId="{9513ED48-A38D-9236-096D-7622ED248901}"/>
          </ac:spMkLst>
        </pc:spChg>
      </pc:sldChg>
      <pc:sldChg chg="modSp">
        <pc:chgData name="Aartsen, Stijn van" userId="S::s.c.v.aartsen@student.tue.nl::131ece1c-58d5-4cd7-b59a-d641e7a4849e" providerId="AD" clId="Web-{9043FAE0-0039-F3B6-6173-0DB0D733565D}" dt="2023-05-19T15:43:04.644" v="76" actId="20577"/>
        <pc:sldMkLst>
          <pc:docMk/>
          <pc:sldMk cId="1070474565" sldId="277"/>
        </pc:sldMkLst>
        <pc:spChg chg="mod">
          <ac:chgData name="Aartsen, Stijn van" userId="S::s.c.v.aartsen@student.tue.nl::131ece1c-58d5-4cd7-b59a-d641e7a4849e" providerId="AD" clId="Web-{9043FAE0-0039-F3B6-6173-0DB0D733565D}" dt="2023-05-19T15:43:04.644" v="76" actId="20577"/>
          <ac:spMkLst>
            <pc:docMk/>
            <pc:sldMk cId="1070474565" sldId="277"/>
            <ac:spMk id="3" creationId="{4E34DBAF-A505-E710-2216-0C2F21D2414C}"/>
          </ac:spMkLst>
        </pc:spChg>
      </pc:sldChg>
      <pc:sldChg chg="addSp delSp modSp new">
        <pc:chgData name="Aartsen, Stijn van" userId="S::s.c.v.aartsen@student.tue.nl::131ece1c-58d5-4cd7-b59a-d641e7a4849e" providerId="AD" clId="Web-{9043FAE0-0039-F3B6-6173-0DB0D733565D}" dt="2023-05-19T15:47:00.963" v="166" actId="20577"/>
        <pc:sldMkLst>
          <pc:docMk/>
          <pc:sldMk cId="2604951501" sldId="279"/>
        </pc:sldMkLst>
        <pc:spChg chg="mod">
          <ac:chgData name="Aartsen, Stijn van" userId="S::s.c.v.aartsen@student.tue.nl::131ece1c-58d5-4cd7-b59a-d641e7a4849e" providerId="AD" clId="Web-{9043FAE0-0039-F3B6-6173-0DB0D733565D}" dt="2023-05-19T15:46:47.040" v="163" actId="20577"/>
          <ac:spMkLst>
            <pc:docMk/>
            <pc:sldMk cId="2604951501" sldId="279"/>
            <ac:spMk id="2" creationId="{E6843ACE-D48A-96AD-A270-68229E62C277}"/>
          </ac:spMkLst>
        </pc:spChg>
        <pc:spChg chg="mod">
          <ac:chgData name="Aartsen, Stijn van" userId="S::s.c.v.aartsen@student.tue.nl::131ece1c-58d5-4cd7-b59a-d641e7a4849e" providerId="AD" clId="Web-{9043FAE0-0039-F3B6-6173-0DB0D733565D}" dt="2023-05-19T15:47:00.963" v="166" actId="20577"/>
          <ac:spMkLst>
            <pc:docMk/>
            <pc:sldMk cId="2604951501" sldId="279"/>
            <ac:spMk id="3" creationId="{D1FA8870-66A1-EBA7-767B-3DC7184D446F}"/>
          </ac:spMkLst>
        </pc:spChg>
        <pc:spChg chg="add del mod">
          <ac:chgData name="Aartsen, Stijn van" userId="S::s.c.v.aartsen@student.tue.nl::131ece1c-58d5-4cd7-b59a-d641e7a4849e" providerId="AD" clId="Web-{9043FAE0-0039-F3B6-6173-0DB0D733565D}" dt="2023-05-19T15:43:20.566" v="81"/>
          <ac:spMkLst>
            <pc:docMk/>
            <pc:sldMk cId="2604951501" sldId="279"/>
            <ac:spMk id="4" creationId="{9B625180-A584-C7CE-3F2C-197CC8ADF473}"/>
          </ac:spMkLst>
        </pc:spChg>
      </pc:sldChg>
      <pc:sldChg chg="modSp add replId">
        <pc:chgData name="Aartsen, Stijn van" userId="S::s.c.v.aartsen@student.tue.nl::131ece1c-58d5-4cd7-b59a-d641e7a4849e" providerId="AD" clId="Web-{9043FAE0-0039-F3B6-6173-0DB0D733565D}" dt="2023-05-19T16:15:23.508" v="343" actId="20577"/>
        <pc:sldMkLst>
          <pc:docMk/>
          <pc:sldMk cId="450384269" sldId="280"/>
        </pc:sldMkLst>
        <pc:spChg chg="mod">
          <ac:chgData name="Aartsen, Stijn van" userId="S::s.c.v.aartsen@student.tue.nl::131ece1c-58d5-4cd7-b59a-d641e7a4849e" providerId="AD" clId="Web-{9043FAE0-0039-F3B6-6173-0DB0D733565D}" dt="2023-05-19T16:15:23.508" v="343" actId="20577"/>
          <ac:spMkLst>
            <pc:docMk/>
            <pc:sldMk cId="450384269" sldId="280"/>
            <ac:spMk id="3" creationId="{D1FA8870-66A1-EBA7-767B-3DC7184D446F}"/>
          </ac:spMkLst>
        </pc:spChg>
      </pc:sldChg>
      <pc:sldChg chg="modSp add replId">
        <pc:chgData name="Aartsen, Stijn van" userId="S::s.c.v.aartsen@student.tue.nl::131ece1c-58d5-4cd7-b59a-d641e7a4849e" providerId="AD" clId="Web-{9043FAE0-0039-F3B6-6173-0DB0D733565D}" dt="2023-05-19T16:15:33.509" v="349" actId="20577"/>
        <pc:sldMkLst>
          <pc:docMk/>
          <pc:sldMk cId="431549358" sldId="281"/>
        </pc:sldMkLst>
        <pc:spChg chg="mod">
          <ac:chgData name="Aartsen, Stijn van" userId="S::s.c.v.aartsen@student.tue.nl::131ece1c-58d5-4cd7-b59a-d641e7a4849e" providerId="AD" clId="Web-{9043FAE0-0039-F3B6-6173-0DB0D733565D}" dt="2023-05-19T16:15:33.509" v="349" actId="20577"/>
          <ac:spMkLst>
            <pc:docMk/>
            <pc:sldMk cId="431549358" sldId="281"/>
            <ac:spMk id="3" creationId="{D1FA8870-66A1-EBA7-767B-3DC7184D446F}"/>
          </ac:spMkLst>
        </pc:spChg>
      </pc:sldChg>
      <pc:sldChg chg="modSp add replId">
        <pc:chgData name="Aartsen, Stijn van" userId="S::s.c.v.aartsen@student.tue.nl::131ece1c-58d5-4cd7-b59a-d641e7a4849e" providerId="AD" clId="Web-{9043FAE0-0039-F3B6-6173-0DB0D733565D}" dt="2023-05-19T16:17:47.325" v="467" actId="20577"/>
        <pc:sldMkLst>
          <pc:docMk/>
          <pc:sldMk cId="1720227183" sldId="282"/>
        </pc:sldMkLst>
        <pc:spChg chg="mod">
          <ac:chgData name="Aartsen, Stijn van" userId="S::s.c.v.aartsen@student.tue.nl::131ece1c-58d5-4cd7-b59a-d641e7a4849e" providerId="AD" clId="Web-{9043FAE0-0039-F3B6-6173-0DB0D733565D}" dt="2023-05-19T16:17:47.325" v="467" actId="20577"/>
          <ac:spMkLst>
            <pc:docMk/>
            <pc:sldMk cId="1720227183" sldId="282"/>
            <ac:spMk id="3" creationId="{D1FA8870-66A1-EBA7-767B-3DC7184D446F}"/>
          </ac:spMkLst>
        </pc:spChg>
      </pc:sldChg>
      <pc:sldChg chg="modSp add replId">
        <pc:chgData name="Aartsen, Stijn van" userId="S::s.c.v.aartsen@student.tue.nl::131ece1c-58d5-4cd7-b59a-d641e7a4849e" providerId="AD" clId="Web-{9043FAE0-0039-F3B6-6173-0DB0D733565D}" dt="2023-05-19T16:19:52.625" v="531" actId="20577"/>
        <pc:sldMkLst>
          <pc:docMk/>
          <pc:sldMk cId="455619068" sldId="283"/>
        </pc:sldMkLst>
        <pc:spChg chg="mod">
          <ac:chgData name="Aartsen, Stijn van" userId="S::s.c.v.aartsen@student.tue.nl::131ece1c-58d5-4cd7-b59a-d641e7a4849e" providerId="AD" clId="Web-{9043FAE0-0039-F3B6-6173-0DB0D733565D}" dt="2023-05-19T16:19:52.625" v="531" actId="20577"/>
          <ac:spMkLst>
            <pc:docMk/>
            <pc:sldMk cId="455619068" sldId="283"/>
            <ac:spMk id="3" creationId="{D1FA8870-66A1-EBA7-767B-3DC7184D446F}"/>
          </ac:spMkLst>
        </pc:spChg>
      </pc:sldChg>
      <pc:sldChg chg="modSp add replId">
        <pc:chgData name="Aartsen, Stijn van" userId="S::s.c.v.aartsen@student.tue.nl::131ece1c-58d5-4cd7-b59a-d641e7a4849e" providerId="AD" clId="Web-{9043FAE0-0039-F3B6-6173-0DB0D733565D}" dt="2023-05-19T16:21:22.971" v="657" actId="20577"/>
        <pc:sldMkLst>
          <pc:docMk/>
          <pc:sldMk cId="1601748944" sldId="284"/>
        </pc:sldMkLst>
        <pc:spChg chg="mod">
          <ac:chgData name="Aartsen, Stijn van" userId="S::s.c.v.aartsen@student.tue.nl::131ece1c-58d5-4cd7-b59a-d641e7a4849e" providerId="AD" clId="Web-{9043FAE0-0039-F3B6-6173-0DB0D733565D}" dt="2023-05-19T16:21:22.971" v="657" actId="20577"/>
          <ac:spMkLst>
            <pc:docMk/>
            <pc:sldMk cId="1601748944" sldId="284"/>
            <ac:spMk id="3" creationId="{D1FA8870-66A1-EBA7-767B-3DC7184D446F}"/>
          </ac:spMkLst>
        </pc:spChg>
      </pc:sldChg>
    </pc:docChg>
  </pc:docChgLst>
  <pc:docChgLst>
    <pc:chgData name="Aartsen, Stijn van" userId="S::s.c.v.aartsen@student.tue.nl::131ece1c-58d5-4cd7-b59a-d641e7a4849e" providerId="AD" clId="Web-{3AC4EA92-0EF2-D12D-E328-9DD0594703F2}"/>
    <pc:docChg chg="addSld modSld">
      <pc:chgData name="Aartsen, Stijn van" userId="S::s.c.v.aartsen@student.tue.nl::131ece1c-58d5-4cd7-b59a-d641e7a4849e" providerId="AD" clId="Web-{3AC4EA92-0EF2-D12D-E328-9DD0594703F2}" dt="2023-05-30T20:03:51.653" v="148" actId="20577"/>
      <pc:docMkLst>
        <pc:docMk/>
      </pc:docMkLst>
      <pc:sldChg chg="modSp">
        <pc:chgData name="Aartsen, Stijn van" userId="S::s.c.v.aartsen@student.tue.nl::131ece1c-58d5-4cd7-b59a-d641e7a4849e" providerId="AD" clId="Web-{3AC4EA92-0EF2-D12D-E328-9DD0594703F2}" dt="2023-05-30T19:55:56.713" v="9" actId="20577"/>
        <pc:sldMkLst>
          <pc:docMk/>
          <pc:sldMk cId="1070474565" sldId="277"/>
        </pc:sldMkLst>
        <pc:spChg chg="mod">
          <ac:chgData name="Aartsen, Stijn van" userId="S::s.c.v.aartsen@student.tue.nl::131ece1c-58d5-4cd7-b59a-d641e7a4849e" providerId="AD" clId="Web-{3AC4EA92-0EF2-D12D-E328-9DD0594703F2}" dt="2023-05-30T19:55:56.713" v="9" actId="20577"/>
          <ac:spMkLst>
            <pc:docMk/>
            <pc:sldMk cId="1070474565" sldId="277"/>
            <ac:spMk id="3" creationId="{4E34DBAF-A505-E710-2216-0C2F21D2414C}"/>
          </ac:spMkLst>
        </pc:spChg>
      </pc:sldChg>
      <pc:sldChg chg="addSp">
        <pc:chgData name="Aartsen, Stijn van" userId="S::s.c.v.aartsen@student.tue.nl::131ece1c-58d5-4cd7-b59a-d641e7a4849e" providerId="AD" clId="Web-{3AC4EA92-0EF2-D12D-E328-9DD0594703F2}" dt="2023-05-30T19:58:36.516" v="26"/>
        <pc:sldMkLst>
          <pc:docMk/>
          <pc:sldMk cId="1741501959" sldId="289"/>
        </pc:sldMkLst>
        <pc:spChg chg="add">
          <ac:chgData name="Aartsen, Stijn van" userId="S::s.c.v.aartsen@student.tue.nl::131ece1c-58d5-4cd7-b59a-d641e7a4849e" providerId="AD" clId="Web-{3AC4EA92-0EF2-D12D-E328-9DD0594703F2}" dt="2023-05-30T19:58:36.516" v="26"/>
          <ac:spMkLst>
            <pc:docMk/>
            <pc:sldMk cId="1741501959" sldId="289"/>
            <ac:spMk id="5" creationId="{0752C79E-C3F7-E2A7-C647-CA8BCD07C66D}"/>
          </ac:spMkLst>
        </pc:spChg>
      </pc:sldChg>
      <pc:sldChg chg="addSp">
        <pc:chgData name="Aartsen, Stijn van" userId="S::s.c.v.aartsen@student.tue.nl::131ece1c-58d5-4cd7-b59a-d641e7a4849e" providerId="AD" clId="Web-{3AC4EA92-0EF2-D12D-E328-9DD0594703F2}" dt="2023-05-30T19:58:28.594" v="25"/>
        <pc:sldMkLst>
          <pc:docMk/>
          <pc:sldMk cId="3982364597" sldId="290"/>
        </pc:sldMkLst>
        <pc:spChg chg="add">
          <ac:chgData name="Aartsen, Stijn van" userId="S::s.c.v.aartsen@student.tue.nl::131ece1c-58d5-4cd7-b59a-d641e7a4849e" providerId="AD" clId="Web-{3AC4EA92-0EF2-D12D-E328-9DD0594703F2}" dt="2023-05-30T19:58:28.594" v="25"/>
          <ac:spMkLst>
            <pc:docMk/>
            <pc:sldMk cId="3982364597" sldId="290"/>
            <ac:spMk id="6" creationId="{6C727E3F-0CF8-9E70-73B7-76D6115DD845}"/>
          </ac:spMkLst>
        </pc:spChg>
      </pc:sldChg>
      <pc:sldChg chg="addSp modSp">
        <pc:chgData name="Aartsen, Stijn van" userId="S::s.c.v.aartsen@student.tue.nl::131ece1c-58d5-4cd7-b59a-d641e7a4849e" providerId="AD" clId="Web-{3AC4EA92-0EF2-D12D-E328-9DD0594703F2}" dt="2023-05-30T19:58:16.327" v="24" actId="1076"/>
        <pc:sldMkLst>
          <pc:docMk/>
          <pc:sldMk cId="3310236084" sldId="291"/>
        </pc:sldMkLst>
        <pc:spChg chg="add">
          <ac:chgData name="Aartsen, Stijn van" userId="S::s.c.v.aartsen@student.tue.nl::131ece1c-58d5-4cd7-b59a-d641e7a4849e" providerId="AD" clId="Web-{3AC4EA92-0EF2-D12D-E328-9DD0594703F2}" dt="2023-05-30T19:58:09.780" v="22"/>
          <ac:spMkLst>
            <pc:docMk/>
            <pc:sldMk cId="3310236084" sldId="291"/>
            <ac:spMk id="5" creationId="{1E7922F7-0BB3-54C9-56C5-AA1DC598868B}"/>
          </ac:spMkLst>
        </pc:spChg>
        <pc:picChg chg="mod">
          <ac:chgData name="Aartsen, Stijn van" userId="S::s.c.v.aartsen@student.tue.nl::131ece1c-58d5-4cd7-b59a-d641e7a4849e" providerId="AD" clId="Web-{3AC4EA92-0EF2-D12D-E328-9DD0594703F2}" dt="2023-05-30T19:58:16.327" v="24" actId="1076"/>
          <ac:picMkLst>
            <pc:docMk/>
            <pc:sldMk cId="3310236084" sldId="291"/>
            <ac:picMk id="4" creationId="{C1AD28E0-4701-B2B6-2BEC-28AEB1748DFA}"/>
          </ac:picMkLst>
        </pc:picChg>
      </pc:sldChg>
      <pc:sldChg chg="addSp delSp modSp new">
        <pc:chgData name="Aartsen, Stijn van" userId="S::s.c.v.aartsen@student.tue.nl::131ece1c-58d5-4cd7-b59a-d641e7a4849e" providerId="AD" clId="Web-{3AC4EA92-0EF2-D12D-E328-9DD0594703F2}" dt="2023-05-30T19:58:56.985" v="28" actId="20577"/>
        <pc:sldMkLst>
          <pc:docMk/>
          <pc:sldMk cId="64215366" sldId="293"/>
        </pc:sldMkLst>
        <pc:spChg chg="mod">
          <ac:chgData name="Aartsen, Stijn van" userId="S::s.c.v.aartsen@student.tue.nl::131ece1c-58d5-4cd7-b59a-d641e7a4849e" providerId="AD" clId="Web-{3AC4EA92-0EF2-D12D-E328-9DD0594703F2}" dt="2023-05-30T19:57:54.795" v="19" actId="20577"/>
          <ac:spMkLst>
            <pc:docMk/>
            <pc:sldMk cId="64215366" sldId="293"/>
            <ac:spMk id="2" creationId="{54120490-0AF8-2A2F-3EB8-73180B19F59E}"/>
          </ac:spMkLst>
        </pc:spChg>
        <pc:spChg chg="del">
          <ac:chgData name="Aartsen, Stijn van" userId="S::s.c.v.aartsen@student.tue.nl::131ece1c-58d5-4cd7-b59a-d641e7a4849e" providerId="AD" clId="Web-{3AC4EA92-0EF2-D12D-E328-9DD0594703F2}" dt="2023-05-30T19:57:44.483" v="14"/>
          <ac:spMkLst>
            <pc:docMk/>
            <pc:sldMk cId="64215366" sldId="293"/>
            <ac:spMk id="3" creationId="{D870D415-BC88-D17B-FFB4-B44733EE3E05}"/>
          </ac:spMkLst>
        </pc:spChg>
        <pc:spChg chg="add mod">
          <ac:chgData name="Aartsen, Stijn van" userId="S::s.c.v.aartsen@student.tue.nl::131ece1c-58d5-4cd7-b59a-d641e7a4849e" providerId="AD" clId="Web-{3AC4EA92-0EF2-D12D-E328-9DD0594703F2}" dt="2023-05-30T19:58:56.985" v="28" actId="20577"/>
          <ac:spMkLst>
            <pc:docMk/>
            <pc:sldMk cId="64215366" sldId="293"/>
            <ac:spMk id="6" creationId="{753DEF97-4ABC-88B1-E505-ABF2831BF567}"/>
          </ac:spMkLst>
        </pc:spChg>
        <pc:picChg chg="add mod">
          <ac:chgData name="Aartsen, Stijn van" userId="S::s.c.v.aartsen@student.tue.nl::131ece1c-58d5-4cd7-b59a-d641e7a4849e" providerId="AD" clId="Web-{3AC4EA92-0EF2-D12D-E328-9DD0594703F2}" dt="2023-05-30T19:57:58.655" v="21" actId="14100"/>
          <ac:picMkLst>
            <pc:docMk/>
            <pc:sldMk cId="64215366" sldId="293"/>
            <ac:picMk id="4" creationId="{FF287A4A-8939-9806-53CC-B79627ED621C}"/>
          </ac:picMkLst>
        </pc:picChg>
      </pc:sldChg>
      <pc:sldChg chg="modSp new">
        <pc:chgData name="Aartsen, Stijn van" userId="S::s.c.v.aartsen@student.tue.nl::131ece1c-58d5-4cd7-b59a-d641e7a4849e" providerId="AD" clId="Web-{3AC4EA92-0EF2-D12D-E328-9DD0594703F2}" dt="2023-05-30T20:03:51.653" v="148" actId="20577"/>
        <pc:sldMkLst>
          <pc:docMk/>
          <pc:sldMk cId="2522381386" sldId="294"/>
        </pc:sldMkLst>
        <pc:spChg chg="mod">
          <ac:chgData name="Aartsen, Stijn van" userId="S::s.c.v.aartsen@student.tue.nl::131ece1c-58d5-4cd7-b59a-d641e7a4849e" providerId="AD" clId="Web-{3AC4EA92-0EF2-D12D-E328-9DD0594703F2}" dt="2023-05-30T19:59:16.080" v="32" actId="20577"/>
          <ac:spMkLst>
            <pc:docMk/>
            <pc:sldMk cId="2522381386" sldId="294"/>
            <ac:spMk id="2" creationId="{A9C1B390-D9BA-94BE-A5CD-C517F8FF4757}"/>
          </ac:spMkLst>
        </pc:spChg>
        <pc:spChg chg="mod">
          <ac:chgData name="Aartsen, Stijn van" userId="S::s.c.v.aartsen@student.tue.nl::131ece1c-58d5-4cd7-b59a-d641e7a4849e" providerId="AD" clId="Web-{3AC4EA92-0EF2-D12D-E328-9DD0594703F2}" dt="2023-05-30T20:03:51.653" v="148" actId="20577"/>
          <ac:spMkLst>
            <pc:docMk/>
            <pc:sldMk cId="2522381386" sldId="294"/>
            <ac:spMk id="3" creationId="{5A5B2DC0-C9AD-5C6C-537C-1BC49D993A50}"/>
          </ac:spMkLst>
        </pc:spChg>
      </pc:sldChg>
    </pc:docChg>
  </pc:docChgLst>
  <pc:docChgLst>
    <pc:chgData name="Immel, Sam" userId="ddd92657-dfa0-485e-a374-c90fb84a04c5" providerId="ADAL" clId="{B3E0C6A6-0B8B-4EFA-8C26-7D136BED9B67}"/>
    <pc:docChg chg="undo custSel addSld modSld">
      <pc:chgData name="Immel, Sam" userId="ddd92657-dfa0-485e-a374-c90fb84a04c5" providerId="ADAL" clId="{B3E0C6A6-0B8B-4EFA-8C26-7D136BED9B67}" dt="2023-05-19T15:41:50.884" v="1072" actId="20577"/>
      <pc:docMkLst>
        <pc:docMk/>
      </pc:docMkLst>
      <pc:sldChg chg="modSp mod">
        <pc:chgData name="Immel, Sam" userId="ddd92657-dfa0-485e-a374-c90fb84a04c5" providerId="ADAL" clId="{B3E0C6A6-0B8B-4EFA-8C26-7D136BED9B67}" dt="2023-05-19T14:31:42.188" v="815" actId="20577"/>
        <pc:sldMkLst>
          <pc:docMk/>
          <pc:sldMk cId="1005815023" sldId="256"/>
        </pc:sldMkLst>
        <pc:spChg chg="mod">
          <ac:chgData name="Immel, Sam" userId="ddd92657-dfa0-485e-a374-c90fb84a04c5" providerId="ADAL" clId="{B3E0C6A6-0B8B-4EFA-8C26-7D136BED9B67}" dt="2023-05-19T14:31:42.188" v="815" actId="20577"/>
          <ac:spMkLst>
            <pc:docMk/>
            <pc:sldMk cId="1005815023" sldId="256"/>
            <ac:spMk id="7" creationId="{B195DC49-9BEA-46DD-A039-EA243330341E}"/>
          </ac:spMkLst>
        </pc:spChg>
      </pc:sldChg>
      <pc:sldChg chg="modSp mod">
        <pc:chgData name="Immel, Sam" userId="ddd92657-dfa0-485e-a374-c90fb84a04c5" providerId="ADAL" clId="{B3E0C6A6-0B8B-4EFA-8C26-7D136BED9B67}" dt="2023-05-19T14:35:33.551" v="844" actId="20577"/>
        <pc:sldMkLst>
          <pc:docMk/>
          <pc:sldMk cId="662763190" sldId="270"/>
        </pc:sldMkLst>
        <pc:spChg chg="mod">
          <ac:chgData name="Immel, Sam" userId="ddd92657-dfa0-485e-a374-c90fb84a04c5" providerId="ADAL" clId="{B3E0C6A6-0B8B-4EFA-8C26-7D136BED9B67}" dt="2023-05-19T14:35:33.551" v="844" actId="20577"/>
          <ac:spMkLst>
            <pc:docMk/>
            <pc:sldMk cId="662763190" sldId="270"/>
            <ac:spMk id="2" creationId="{717836F0-E1C8-751F-3F03-8AD5EE5F13DB}"/>
          </ac:spMkLst>
        </pc:spChg>
      </pc:sldChg>
      <pc:sldChg chg="modSp mod">
        <pc:chgData name="Immel, Sam" userId="ddd92657-dfa0-485e-a374-c90fb84a04c5" providerId="ADAL" clId="{B3E0C6A6-0B8B-4EFA-8C26-7D136BED9B67}" dt="2023-05-19T14:34:23.969" v="827" actId="20577"/>
        <pc:sldMkLst>
          <pc:docMk/>
          <pc:sldMk cId="3760977221" sldId="272"/>
        </pc:sldMkLst>
        <pc:spChg chg="mod">
          <ac:chgData name="Immel, Sam" userId="ddd92657-dfa0-485e-a374-c90fb84a04c5" providerId="ADAL" clId="{B3E0C6A6-0B8B-4EFA-8C26-7D136BED9B67}" dt="2023-05-19T14:34:23.969" v="827" actId="20577"/>
          <ac:spMkLst>
            <pc:docMk/>
            <pc:sldMk cId="3760977221" sldId="272"/>
            <ac:spMk id="2" creationId="{FB45C5A3-0A12-34BC-18F3-4FB06D7AF835}"/>
          </ac:spMkLst>
        </pc:spChg>
      </pc:sldChg>
      <pc:sldChg chg="modSp mod">
        <pc:chgData name="Immel, Sam" userId="ddd92657-dfa0-485e-a374-c90fb84a04c5" providerId="ADAL" clId="{B3E0C6A6-0B8B-4EFA-8C26-7D136BED9B67}" dt="2023-05-19T14:38:16.822" v="921" actId="20577"/>
        <pc:sldMkLst>
          <pc:docMk/>
          <pc:sldMk cId="3234729548" sldId="275"/>
        </pc:sldMkLst>
        <pc:spChg chg="mod">
          <ac:chgData name="Immel, Sam" userId="ddd92657-dfa0-485e-a374-c90fb84a04c5" providerId="ADAL" clId="{B3E0C6A6-0B8B-4EFA-8C26-7D136BED9B67}" dt="2023-05-19T14:38:16.822" v="921" actId="20577"/>
          <ac:spMkLst>
            <pc:docMk/>
            <pc:sldMk cId="3234729548" sldId="275"/>
            <ac:spMk id="2" creationId="{E4AB724B-28A5-C1FA-8164-F852E0DD7C0C}"/>
          </ac:spMkLst>
        </pc:spChg>
        <pc:spChg chg="mod">
          <ac:chgData name="Immel, Sam" userId="ddd92657-dfa0-485e-a374-c90fb84a04c5" providerId="ADAL" clId="{B3E0C6A6-0B8B-4EFA-8C26-7D136BED9B67}" dt="2023-05-19T14:37:23.517" v="919" actId="20577"/>
          <ac:spMkLst>
            <pc:docMk/>
            <pc:sldMk cId="3234729548" sldId="275"/>
            <ac:spMk id="4" creationId="{9513ED48-A38D-9236-096D-7622ED248901}"/>
          </ac:spMkLst>
        </pc:spChg>
      </pc:sldChg>
      <pc:sldChg chg="modSp mod">
        <pc:chgData name="Immel, Sam" userId="ddd92657-dfa0-485e-a374-c90fb84a04c5" providerId="ADAL" clId="{B3E0C6A6-0B8B-4EFA-8C26-7D136BED9B67}" dt="2023-05-19T14:38:21.206" v="923" actId="20577"/>
        <pc:sldMkLst>
          <pc:docMk/>
          <pc:sldMk cId="3649563344" sldId="276"/>
        </pc:sldMkLst>
        <pc:spChg chg="mod">
          <ac:chgData name="Immel, Sam" userId="ddd92657-dfa0-485e-a374-c90fb84a04c5" providerId="ADAL" clId="{B3E0C6A6-0B8B-4EFA-8C26-7D136BED9B67}" dt="2023-05-19T14:38:21.206" v="923" actId="20577"/>
          <ac:spMkLst>
            <pc:docMk/>
            <pc:sldMk cId="3649563344" sldId="276"/>
            <ac:spMk id="2" creationId="{E4AB724B-28A5-C1FA-8164-F852E0DD7C0C}"/>
          </ac:spMkLst>
        </pc:spChg>
      </pc:sldChg>
      <pc:sldChg chg="addSp modSp mod">
        <pc:chgData name="Immel, Sam" userId="ddd92657-dfa0-485e-a374-c90fb84a04c5" providerId="ADAL" clId="{B3E0C6A6-0B8B-4EFA-8C26-7D136BED9B67}" dt="2023-05-19T15:41:50.884" v="1072" actId="20577"/>
        <pc:sldMkLst>
          <pc:docMk/>
          <pc:sldMk cId="1070474565" sldId="277"/>
        </pc:sldMkLst>
        <pc:spChg chg="add mod">
          <ac:chgData name="Immel, Sam" userId="ddd92657-dfa0-485e-a374-c90fb84a04c5" providerId="ADAL" clId="{B3E0C6A6-0B8B-4EFA-8C26-7D136BED9B67}" dt="2023-05-19T15:41:50.884" v="1072" actId="20577"/>
          <ac:spMkLst>
            <pc:docMk/>
            <pc:sldMk cId="1070474565" sldId="277"/>
            <ac:spMk id="3" creationId="{4E34DBAF-A505-E710-2216-0C2F21D2414C}"/>
          </ac:spMkLst>
        </pc:spChg>
      </pc:sldChg>
      <pc:sldChg chg="modSp add mod">
        <pc:chgData name="Immel, Sam" userId="ddd92657-dfa0-485e-a374-c90fb84a04c5" providerId="ADAL" clId="{B3E0C6A6-0B8B-4EFA-8C26-7D136BED9B67}" dt="2023-05-19T14:30:01.077" v="777" actId="20577"/>
        <pc:sldMkLst>
          <pc:docMk/>
          <pc:sldMk cId="3428084066" sldId="278"/>
        </pc:sldMkLst>
        <pc:spChg chg="mod">
          <ac:chgData name="Immel, Sam" userId="ddd92657-dfa0-485e-a374-c90fb84a04c5" providerId="ADAL" clId="{B3E0C6A6-0B8B-4EFA-8C26-7D136BED9B67}" dt="2023-05-19T14:30:01.077" v="777" actId="20577"/>
          <ac:spMkLst>
            <pc:docMk/>
            <pc:sldMk cId="3428084066" sldId="278"/>
            <ac:spMk id="2" creationId="{717836F0-E1C8-751F-3F03-8AD5EE5F13DB}"/>
          </ac:spMkLst>
        </pc:spChg>
        <pc:spChg chg="mod">
          <ac:chgData name="Immel, Sam" userId="ddd92657-dfa0-485e-a374-c90fb84a04c5" providerId="ADAL" clId="{B3E0C6A6-0B8B-4EFA-8C26-7D136BED9B67}" dt="2023-05-19T14:27:30.595" v="288" actId="20577"/>
          <ac:spMkLst>
            <pc:docMk/>
            <pc:sldMk cId="3428084066" sldId="278"/>
            <ac:spMk id="4" creationId="{4484C312-C6F4-4AFB-A607-27D16F71A9F4}"/>
          </ac:spMkLst>
        </pc:spChg>
      </pc:sldChg>
    </pc:docChg>
  </pc:docChgLst>
  <pc:docChgLst>
    <pc:chgData name="Aartsen, Stijn van" userId="S::s.c.v.aartsen@student.tue.nl::131ece1c-58d5-4cd7-b59a-d641e7a4849e" providerId="AD" clId="Web-{E3E8AE11-3425-E4F7-6CD5-DB8A3EE4EDCE}"/>
    <pc:docChg chg="addSld delSld modSld sldOrd addMainMaster delMainMaster">
      <pc:chgData name="Aartsen, Stijn van" userId="S::s.c.v.aartsen@student.tue.nl::131ece1c-58d5-4cd7-b59a-d641e7a4849e" providerId="AD" clId="Web-{E3E8AE11-3425-E4F7-6CD5-DB8A3EE4EDCE}" dt="2023-05-19T19:02:30.958" v="548" actId="20577"/>
      <pc:docMkLst>
        <pc:docMk/>
      </pc:docMkLst>
      <pc:sldChg chg="modSp mod modClrScheme chgLayout">
        <pc:chgData name="Aartsen, Stijn van" userId="S::s.c.v.aartsen@student.tue.nl::131ece1c-58d5-4cd7-b59a-d641e7a4849e" providerId="AD" clId="Web-{E3E8AE11-3425-E4F7-6CD5-DB8A3EE4EDCE}" dt="2023-05-19T18:49:25.243" v="484"/>
        <pc:sldMkLst>
          <pc:docMk/>
          <pc:sldMk cId="1005815023" sldId="256"/>
        </pc:sldMkLst>
        <pc:spChg chg="mod ord">
          <ac:chgData name="Aartsen, Stijn van" userId="S::s.c.v.aartsen@student.tue.nl::131ece1c-58d5-4cd7-b59a-d641e7a4849e" providerId="AD" clId="Web-{E3E8AE11-3425-E4F7-6CD5-DB8A3EE4EDCE}" dt="2023-05-19T18:49:25.243" v="484"/>
          <ac:spMkLst>
            <pc:docMk/>
            <pc:sldMk cId="1005815023" sldId="256"/>
            <ac:spMk id="5" creationId="{6BA64741-CF04-4BFE-99AE-A4FAC98334AD}"/>
          </ac:spMkLst>
        </pc:spChg>
        <pc:spChg chg="mod ord">
          <ac:chgData name="Aartsen, Stijn van" userId="S::s.c.v.aartsen@student.tue.nl::131ece1c-58d5-4cd7-b59a-d641e7a4849e" providerId="AD" clId="Web-{E3E8AE11-3425-E4F7-6CD5-DB8A3EE4EDCE}" dt="2023-05-19T18:49:25.243" v="484"/>
          <ac:spMkLst>
            <pc:docMk/>
            <pc:sldMk cId="1005815023" sldId="256"/>
            <ac:spMk id="7" creationId="{B195DC49-9BEA-46DD-A039-EA243330341E}"/>
          </ac:spMkLst>
        </pc:spChg>
      </pc:sldChg>
      <pc:sldChg chg="modSp mod modClrScheme chgLayout">
        <pc:chgData name="Aartsen, Stijn van" userId="S::s.c.v.aartsen@student.tue.nl::131ece1c-58d5-4cd7-b59a-d641e7a4849e" providerId="AD" clId="Web-{E3E8AE11-3425-E4F7-6CD5-DB8A3EE4EDCE}" dt="2023-05-19T18:49:25.243" v="484"/>
        <pc:sldMkLst>
          <pc:docMk/>
          <pc:sldMk cId="662763190" sldId="270"/>
        </pc:sldMkLst>
        <pc:spChg chg="mod ord">
          <ac:chgData name="Aartsen, Stijn van" userId="S::s.c.v.aartsen@student.tue.nl::131ece1c-58d5-4cd7-b59a-d641e7a4849e" providerId="AD" clId="Web-{E3E8AE11-3425-E4F7-6CD5-DB8A3EE4EDCE}" dt="2023-05-19T18:49:25.243" v="484"/>
          <ac:spMkLst>
            <pc:docMk/>
            <pc:sldMk cId="662763190" sldId="270"/>
            <ac:spMk id="4" creationId="{4484C312-C6F4-4AFB-A607-27D16F71A9F4}"/>
          </ac:spMkLst>
        </pc:spChg>
      </pc:sldChg>
      <pc:sldChg chg="addSp modSp mod modClrScheme chgLayout">
        <pc:chgData name="Aartsen, Stijn van" userId="S::s.c.v.aartsen@student.tue.nl::131ece1c-58d5-4cd7-b59a-d641e7a4849e" providerId="AD" clId="Web-{E3E8AE11-3425-E4F7-6CD5-DB8A3EE4EDCE}" dt="2023-05-19T18:49:25.243" v="484"/>
        <pc:sldMkLst>
          <pc:docMk/>
          <pc:sldMk cId="2175625538" sldId="271"/>
        </pc:sldMkLst>
        <pc:spChg chg="mod ord">
          <ac:chgData name="Aartsen, Stijn van" userId="S::s.c.v.aartsen@student.tue.nl::131ece1c-58d5-4cd7-b59a-d641e7a4849e" providerId="AD" clId="Web-{E3E8AE11-3425-E4F7-6CD5-DB8A3EE4EDCE}" dt="2023-05-19T18:49:25.243" v="484"/>
          <ac:spMkLst>
            <pc:docMk/>
            <pc:sldMk cId="2175625538" sldId="271"/>
            <ac:spMk id="2" creationId="{5299B5BF-58FD-6B17-9412-D7C4A5409BE4}"/>
          </ac:spMkLst>
        </pc:spChg>
        <pc:spChg chg="add mod">
          <ac:chgData name="Aartsen, Stijn van" userId="S::s.c.v.aartsen@student.tue.nl::131ece1c-58d5-4cd7-b59a-d641e7a4849e" providerId="AD" clId="Web-{E3E8AE11-3425-E4F7-6CD5-DB8A3EE4EDCE}" dt="2023-05-19T18:26:36.493" v="371"/>
          <ac:spMkLst>
            <pc:docMk/>
            <pc:sldMk cId="2175625538" sldId="271"/>
            <ac:spMk id="3" creationId="{D12EB203-2A86-80EA-24F1-4001373D183A}"/>
          </ac:spMkLst>
        </pc:spChg>
      </pc:sldChg>
      <pc:sldChg chg="addSp modSp mod modClrScheme chgLayout">
        <pc:chgData name="Aartsen, Stijn van" userId="S::s.c.v.aartsen@student.tue.nl::131ece1c-58d5-4cd7-b59a-d641e7a4849e" providerId="AD" clId="Web-{E3E8AE11-3425-E4F7-6CD5-DB8A3EE4EDCE}" dt="2023-05-19T18:49:25.243" v="484"/>
        <pc:sldMkLst>
          <pc:docMk/>
          <pc:sldMk cId="3760977221" sldId="272"/>
        </pc:sldMkLst>
        <pc:spChg chg="mod ord">
          <ac:chgData name="Aartsen, Stijn van" userId="S::s.c.v.aartsen@student.tue.nl::131ece1c-58d5-4cd7-b59a-d641e7a4849e" providerId="AD" clId="Web-{E3E8AE11-3425-E4F7-6CD5-DB8A3EE4EDCE}" dt="2023-05-19T18:49:25.243" v="484"/>
          <ac:spMkLst>
            <pc:docMk/>
            <pc:sldMk cId="3760977221" sldId="272"/>
            <ac:spMk id="2" creationId="{FB45C5A3-0A12-34BC-18F3-4FB06D7AF835}"/>
          </ac:spMkLst>
        </pc:spChg>
        <pc:spChg chg="mod ord">
          <ac:chgData name="Aartsen, Stijn van" userId="S::s.c.v.aartsen@student.tue.nl::131ece1c-58d5-4cd7-b59a-d641e7a4849e" providerId="AD" clId="Web-{E3E8AE11-3425-E4F7-6CD5-DB8A3EE4EDCE}" dt="2023-05-19T18:49:25.243" v="484"/>
          <ac:spMkLst>
            <pc:docMk/>
            <pc:sldMk cId="3760977221" sldId="272"/>
            <ac:spMk id="3" creationId="{1142C051-32CA-6D23-BFFC-F165015EA55F}"/>
          </ac:spMkLst>
        </pc:spChg>
        <pc:spChg chg="add">
          <ac:chgData name="Aartsen, Stijn van" userId="S::s.c.v.aartsen@student.tue.nl::131ece1c-58d5-4cd7-b59a-d641e7a4849e" providerId="AD" clId="Web-{E3E8AE11-3425-E4F7-6CD5-DB8A3EE4EDCE}" dt="2023-05-19T18:26:42.165" v="372"/>
          <ac:spMkLst>
            <pc:docMk/>
            <pc:sldMk cId="3760977221" sldId="272"/>
            <ac:spMk id="5" creationId="{2889E3BB-17C7-B648-06A1-89B96045BBB6}"/>
          </ac:spMkLst>
        </pc:spChg>
      </pc:sldChg>
      <pc:sldChg chg="addSp modSp mod modClrScheme chgLayout">
        <pc:chgData name="Aartsen, Stijn van" userId="S::s.c.v.aartsen@student.tue.nl::131ece1c-58d5-4cd7-b59a-d641e7a4849e" providerId="AD" clId="Web-{E3E8AE11-3425-E4F7-6CD5-DB8A3EE4EDCE}" dt="2023-05-19T18:49:25.243" v="484"/>
        <pc:sldMkLst>
          <pc:docMk/>
          <pc:sldMk cId="264209590" sldId="273"/>
        </pc:sldMkLst>
        <pc:spChg chg="mod ord">
          <ac:chgData name="Aartsen, Stijn van" userId="S::s.c.v.aartsen@student.tue.nl::131ece1c-58d5-4cd7-b59a-d641e7a4849e" providerId="AD" clId="Web-{E3E8AE11-3425-E4F7-6CD5-DB8A3EE4EDCE}" dt="2023-05-19T18:49:25.243" v="484"/>
          <ac:spMkLst>
            <pc:docMk/>
            <pc:sldMk cId="264209590" sldId="273"/>
            <ac:spMk id="2" creationId="{FB45C5A3-0A12-34BC-18F3-4FB06D7AF835}"/>
          </ac:spMkLst>
        </pc:spChg>
        <pc:spChg chg="add">
          <ac:chgData name="Aartsen, Stijn van" userId="S::s.c.v.aartsen@student.tue.nl::131ece1c-58d5-4cd7-b59a-d641e7a4849e" providerId="AD" clId="Web-{E3E8AE11-3425-E4F7-6CD5-DB8A3EE4EDCE}" dt="2023-05-19T18:26:43.946" v="373"/>
          <ac:spMkLst>
            <pc:docMk/>
            <pc:sldMk cId="264209590" sldId="273"/>
            <ac:spMk id="4" creationId="{218652C2-FB27-CA55-1F5D-6032E465057E}"/>
          </ac:spMkLst>
        </pc:spChg>
      </pc:sldChg>
      <pc:sldChg chg="addSp modSp mod modClrScheme chgLayout">
        <pc:chgData name="Aartsen, Stijn van" userId="S::s.c.v.aartsen@student.tue.nl::131ece1c-58d5-4cd7-b59a-d641e7a4849e" providerId="AD" clId="Web-{E3E8AE11-3425-E4F7-6CD5-DB8A3EE4EDCE}" dt="2023-05-19T18:49:25.243" v="484"/>
        <pc:sldMkLst>
          <pc:docMk/>
          <pc:sldMk cId="127191547" sldId="274"/>
        </pc:sldMkLst>
        <pc:spChg chg="mod ord">
          <ac:chgData name="Aartsen, Stijn van" userId="S::s.c.v.aartsen@student.tue.nl::131ece1c-58d5-4cd7-b59a-d641e7a4849e" providerId="AD" clId="Web-{E3E8AE11-3425-E4F7-6CD5-DB8A3EE4EDCE}" dt="2023-05-19T18:49:25.243" v="484"/>
          <ac:spMkLst>
            <pc:docMk/>
            <pc:sldMk cId="127191547" sldId="274"/>
            <ac:spMk id="2" creationId="{4312B140-675A-CAAD-A879-91ED3E36D906}"/>
          </ac:spMkLst>
        </pc:spChg>
        <pc:spChg chg="mod ord">
          <ac:chgData name="Aartsen, Stijn van" userId="S::s.c.v.aartsen@student.tue.nl::131ece1c-58d5-4cd7-b59a-d641e7a4849e" providerId="AD" clId="Web-{E3E8AE11-3425-E4F7-6CD5-DB8A3EE4EDCE}" dt="2023-05-19T18:49:25.243" v="484"/>
          <ac:spMkLst>
            <pc:docMk/>
            <pc:sldMk cId="127191547" sldId="274"/>
            <ac:spMk id="3" creationId="{1DB92865-C058-0C12-DB04-4D8A1A693D20}"/>
          </ac:spMkLst>
        </pc:spChg>
        <pc:spChg chg="add mod">
          <ac:chgData name="Aartsen, Stijn van" userId="S::s.c.v.aartsen@student.tue.nl::131ece1c-58d5-4cd7-b59a-d641e7a4849e" providerId="AD" clId="Web-{E3E8AE11-3425-E4F7-6CD5-DB8A3EE4EDCE}" dt="2023-05-19T18:30:19.578" v="396" actId="20577"/>
          <ac:spMkLst>
            <pc:docMk/>
            <pc:sldMk cId="127191547" sldId="274"/>
            <ac:spMk id="5" creationId="{3F287A7D-8025-3E60-6014-489BE9D38A32}"/>
          </ac:spMkLst>
        </pc:spChg>
      </pc:sldChg>
      <pc:sldChg chg="addSp modSp mod modClrScheme chgLayout">
        <pc:chgData name="Aartsen, Stijn van" userId="S::s.c.v.aartsen@student.tue.nl::131ece1c-58d5-4cd7-b59a-d641e7a4849e" providerId="AD" clId="Web-{E3E8AE11-3425-E4F7-6CD5-DB8A3EE4EDCE}" dt="2023-05-19T18:49:25.243" v="484"/>
        <pc:sldMkLst>
          <pc:docMk/>
          <pc:sldMk cId="3234729548" sldId="275"/>
        </pc:sldMkLst>
        <pc:spChg chg="mod ord">
          <ac:chgData name="Aartsen, Stijn van" userId="S::s.c.v.aartsen@student.tue.nl::131ece1c-58d5-4cd7-b59a-d641e7a4849e" providerId="AD" clId="Web-{E3E8AE11-3425-E4F7-6CD5-DB8A3EE4EDCE}" dt="2023-05-19T18:49:25.243" v="484"/>
          <ac:spMkLst>
            <pc:docMk/>
            <pc:sldMk cId="3234729548" sldId="275"/>
            <ac:spMk id="2" creationId="{E4AB724B-28A5-C1FA-8164-F852E0DD7C0C}"/>
          </ac:spMkLst>
        </pc:spChg>
        <pc:spChg chg="mod ord">
          <ac:chgData name="Aartsen, Stijn van" userId="S::s.c.v.aartsen@student.tue.nl::131ece1c-58d5-4cd7-b59a-d641e7a4849e" providerId="AD" clId="Web-{E3E8AE11-3425-E4F7-6CD5-DB8A3EE4EDCE}" dt="2023-05-19T18:49:25.243" v="484"/>
          <ac:spMkLst>
            <pc:docMk/>
            <pc:sldMk cId="3234729548" sldId="275"/>
            <ac:spMk id="4" creationId="{9513ED48-A38D-9236-096D-7622ED248901}"/>
          </ac:spMkLst>
        </pc:spChg>
        <pc:spChg chg="add mod">
          <ac:chgData name="Aartsen, Stijn van" userId="S::s.c.v.aartsen@student.tue.nl::131ece1c-58d5-4cd7-b59a-d641e7a4849e" providerId="AD" clId="Web-{E3E8AE11-3425-E4F7-6CD5-DB8A3EE4EDCE}" dt="2023-05-19T18:28:07.902" v="394" actId="20577"/>
          <ac:spMkLst>
            <pc:docMk/>
            <pc:sldMk cId="3234729548" sldId="275"/>
            <ac:spMk id="5" creationId="{02234414-417F-5D99-1F81-D00BF885736B}"/>
          </ac:spMkLst>
        </pc:spChg>
      </pc:sldChg>
      <pc:sldChg chg="addSp modSp mod modClrScheme chgLayout">
        <pc:chgData name="Aartsen, Stijn van" userId="S::s.c.v.aartsen@student.tue.nl::131ece1c-58d5-4cd7-b59a-d641e7a4849e" providerId="AD" clId="Web-{E3E8AE11-3425-E4F7-6CD5-DB8A3EE4EDCE}" dt="2023-05-19T18:49:25.243" v="484"/>
        <pc:sldMkLst>
          <pc:docMk/>
          <pc:sldMk cId="3649563344" sldId="276"/>
        </pc:sldMkLst>
        <pc:spChg chg="mod ord">
          <ac:chgData name="Aartsen, Stijn van" userId="S::s.c.v.aartsen@student.tue.nl::131ece1c-58d5-4cd7-b59a-d641e7a4849e" providerId="AD" clId="Web-{E3E8AE11-3425-E4F7-6CD5-DB8A3EE4EDCE}" dt="2023-05-19T18:49:25.243" v="484"/>
          <ac:spMkLst>
            <pc:docMk/>
            <pc:sldMk cId="3649563344" sldId="276"/>
            <ac:spMk id="2" creationId="{E4AB724B-28A5-C1FA-8164-F852E0DD7C0C}"/>
          </ac:spMkLst>
        </pc:spChg>
        <pc:spChg chg="mod ord">
          <ac:chgData name="Aartsen, Stijn van" userId="S::s.c.v.aartsen@student.tue.nl::131ece1c-58d5-4cd7-b59a-d641e7a4849e" providerId="AD" clId="Web-{E3E8AE11-3425-E4F7-6CD5-DB8A3EE4EDCE}" dt="2023-05-19T18:49:25.243" v="484"/>
          <ac:spMkLst>
            <pc:docMk/>
            <pc:sldMk cId="3649563344" sldId="276"/>
            <ac:spMk id="4" creationId="{9513ED48-A38D-9236-096D-7622ED248901}"/>
          </ac:spMkLst>
        </pc:spChg>
        <pc:spChg chg="add mod">
          <ac:chgData name="Aartsen, Stijn van" userId="S::s.c.v.aartsen@student.tue.nl::131ece1c-58d5-4cd7-b59a-d641e7a4849e" providerId="AD" clId="Web-{E3E8AE11-3425-E4F7-6CD5-DB8A3EE4EDCE}" dt="2023-05-19T18:31:31.425" v="404" actId="20577"/>
          <ac:spMkLst>
            <pc:docMk/>
            <pc:sldMk cId="3649563344" sldId="276"/>
            <ac:spMk id="5" creationId="{62BD6E89-460D-3552-7831-0EB3E18AB95E}"/>
          </ac:spMkLst>
        </pc:spChg>
      </pc:sldChg>
      <pc:sldChg chg="addSp modSp mod modClrScheme chgLayout">
        <pc:chgData name="Aartsen, Stijn van" userId="S::s.c.v.aartsen@student.tue.nl::131ece1c-58d5-4cd7-b59a-d641e7a4849e" providerId="AD" clId="Web-{E3E8AE11-3425-E4F7-6CD5-DB8A3EE4EDCE}" dt="2023-05-19T19:02:30.958" v="548" actId="20577"/>
        <pc:sldMkLst>
          <pc:docMk/>
          <pc:sldMk cId="1070474565" sldId="277"/>
        </pc:sldMkLst>
        <pc:spChg chg="mod ord">
          <ac:chgData name="Aartsen, Stijn van" userId="S::s.c.v.aartsen@student.tue.nl::131ece1c-58d5-4cd7-b59a-d641e7a4849e" providerId="AD" clId="Web-{E3E8AE11-3425-E4F7-6CD5-DB8A3EE4EDCE}" dt="2023-05-19T18:49:25.243" v="484"/>
          <ac:spMkLst>
            <pc:docMk/>
            <pc:sldMk cId="1070474565" sldId="277"/>
            <ac:spMk id="2" creationId="{8286816E-12B5-8312-DF0F-8A0C25A19685}"/>
          </ac:spMkLst>
        </pc:spChg>
        <pc:spChg chg="mod ord">
          <ac:chgData name="Aartsen, Stijn van" userId="S::s.c.v.aartsen@student.tue.nl::131ece1c-58d5-4cd7-b59a-d641e7a4849e" providerId="AD" clId="Web-{E3E8AE11-3425-E4F7-6CD5-DB8A3EE4EDCE}" dt="2023-05-19T18:49:25.243" v="484"/>
          <ac:spMkLst>
            <pc:docMk/>
            <pc:sldMk cId="1070474565" sldId="277"/>
            <ac:spMk id="3" creationId="{4E34DBAF-A505-E710-2216-0C2F21D2414C}"/>
          </ac:spMkLst>
        </pc:spChg>
        <pc:spChg chg="add mod">
          <ac:chgData name="Aartsen, Stijn van" userId="S::s.c.v.aartsen@student.tue.nl::131ece1c-58d5-4cd7-b59a-d641e7a4849e" providerId="AD" clId="Web-{E3E8AE11-3425-E4F7-6CD5-DB8A3EE4EDCE}" dt="2023-05-19T19:02:30.958" v="548" actId="20577"/>
          <ac:spMkLst>
            <pc:docMk/>
            <pc:sldMk cId="1070474565" sldId="277"/>
            <ac:spMk id="5" creationId="{308A553D-0471-A5AD-C4E4-F8E4933E297F}"/>
          </ac:spMkLst>
        </pc:spChg>
      </pc:sldChg>
      <pc:sldChg chg="modSp mod modClrScheme chgLayout">
        <pc:chgData name="Aartsen, Stijn van" userId="S::s.c.v.aartsen@student.tue.nl::131ece1c-58d5-4cd7-b59a-d641e7a4849e" providerId="AD" clId="Web-{E3E8AE11-3425-E4F7-6CD5-DB8A3EE4EDCE}" dt="2023-05-19T18:49:25.243" v="484"/>
        <pc:sldMkLst>
          <pc:docMk/>
          <pc:sldMk cId="3428084066" sldId="278"/>
        </pc:sldMkLst>
        <pc:spChg chg="mod ord">
          <ac:chgData name="Aartsen, Stijn van" userId="S::s.c.v.aartsen@student.tue.nl::131ece1c-58d5-4cd7-b59a-d641e7a4849e" providerId="AD" clId="Web-{E3E8AE11-3425-E4F7-6CD5-DB8A3EE4EDCE}" dt="2023-05-19T18:49:25.243" v="484"/>
          <ac:spMkLst>
            <pc:docMk/>
            <pc:sldMk cId="3428084066" sldId="278"/>
            <ac:spMk id="4" creationId="{4484C312-C6F4-4AFB-A607-27D16F71A9F4}"/>
          </ac:spMkLst>
        </pc:spChg>
      </pc:sldChg>
      <pc:sldChg chg="addSp modSp mod modClrScheme chgLayout">
        <pc:chgData name="Aartsen, Stijn van" userId="S::s.c.v.aartsen@student.tue.nl::131ece1c-58d5-4cd7-b59a-d641e7a4849e" providerId="AD" clId="Web-{E3E8AE11-3425-E4F7-6CD5-DB8A3EE4EDCE}" dt="2023-05-19T19:02:25.864" v="546" actId="20577"/>
        <pc:sldMkLst>
          <pc:docMk/>
          <pc:sldMk cId="2604951501" sldId="279"/>
        </pc:sldMkLst>
        <pc:spChg chg="mod ord">
          <ac:chgData name="Aartsen, Stijn van" userId="S::s.c.v.aartsen@student.tue.nl::131ece1c-58d5-4cd7-b59a-d641e7a4849e" providerId="AD" clId="Web-{E3E8AE11-3425-E4F7-6CD5-DB8A3EE4EDCE}" dt="2023-05-19T18:49:25.243" v="484"/>
          <ac:spMkLst>
            <pc:docMk/>
            <pc:sldMk cId="2604951501" sldId="279"/>
            <ac:spMk id="2" creationId="{E6843ACE-D48A-96AD-A270-68229E62C277}"/>
          </ac:spMkLst>
        </pc:spChg>
        <pc:spChg chg="mod ord">
          <ac:chgData name="Aartsen, Stijn van" userId="S::s.c.v.aartsen@student.tue.nl::131ece1c-58d5-4cd7-b59a-d641e7a4849e" providerId="AD" clId="Web-{E3E8AE11-3425-E4F7-6CD5-DB8A3EE4EDCE}" dt="2023-05-19T18:49:25.243" v="484"/>
          <ac:spMkLst>
            <pc:docMk/>
            <pc:sldMk cId="2604951501" sldId="279"/>
            <ac:spMk id="3" creationId="{D1FA8870-66A1-EBA7-767B-3DC7184D446F}"/>
          </ac:spMkLst>
        </pc:spChg>
        <pc:spChg chg="add mod">
          <ac:chgData name="Aartsen, Stijn van" userId="S::s.c.v.aartsen@student.tue.nl::131ece1c-58d5-4cd7-b59a-d641e7a4849e" providerId="AD" clId="Web-{E3E8AE11-3425-E4F7-6CD5-DB8A3EE4EDCE}" dt="2023-05-19T19:02:25.864" v="546" actId="20577"/>
          <ac:spMkLst>
            <pc:docMk/>
            <pc:sldMk cId="2604951501" sldId="279"/>
            <ac:spMk id="5" creationId="{209EC95B-0EC5-289F-7BA4-D4551E6A11EA}"/>
          </ac:spMkLst>
        </pc:spChg>
      </pc:sldChg>
      <pc:sldChg chg="addSp modSp mod modClrScheme chgLayout">
        <pc:chgData name="Aartsen, Stijn van" userId="S::s.c.v.aartsen@student.tue.nl::131ece1c-58d5-4cd7-b59a-d641e7a4849e" providerId="AD" clId="Web-{E3E8AE11-3425-E4F7-6CD5-DB8A3EE4EDCE}" dt="2023-05-19T19:02:22.973" v="545" actId="20577"/>
        <pc:sldMkLst>
          <pc:docMk/>
          <pc:sldMk cId="450384269" sldId="280"/>
        </pc:sldMkLst>
        <pc:spChg chg="mod ord">
          <ac:chgData name="Aartsen, Stijn van" userId="S::s.c.v.aartsen@student.tue.nl::131ece1c-58d5-4cd7-b59a-d641e7a4849e" providerId="AD" clId="Web-{E3E8AE11-3425-E4F7-6CD5-DB8A3EE4EDCE}" dt="2023-05-19T18:49:25.243" v="484"/>
          <ac:spMkLst>
            <pc:docMk/>
            <pc:sldMk cId="450384269" sldId="280"/>
            <ac:spMk id="2" creationId="{E6843ACE-D48A-96AD-A270-68229E62C277}"/>
          </ac:spMkLst>
        </pc:spChg>
        <pc:spChg chg="mod ord">
          <ac:chgData name="Aartsen, Stijn van" userId="S::s.c.v.aartsen@student.tue.nl::131ece1c-58d5-4cd7-b59a-d641e7a4849e" providerId="AD" clId="Web-{E3E8AE11-3425-E4F7-6CD5-DB8A3EE4EDCE}" dt="2023-05-19T18:59:58.687" v="537" actId="20577"/>
          <ac:spMkLst>
            <pc:docMk/>
            <pc:sldMk cId="450384269" sldId="280"/>
            <ac:spMk id="3" creationId="{D1FA8870-66A1-EBA7-767B-3DC7184D446F}"/>
          </ac:spMkLst>
        </pc:spChg>
        <pc:spChg chg="add mod">
          <ac:chgData name="Aartsen, Stijn van" userId="S::s.c.v.aartsen@student.tue.nl::131ece1c-58d5-4cd7-b59a-d641e7a4849e" providerId="AD" clId="Web-{E3E8AE11-3425-E4F7-6CD5-DB8A3EE4EDCE}" dt="2023-05-19T19:02:22.973" v="545" actId="20577"/>
          <ac:spMkLst>
            <pc:docMk/>
            <pc:sldMk cId="450384269" sldId="280"/>
            <ac:spMk id="5" creationId="{B3C145B8-A165-18E9-CBC9-D011B24EE35A}"/>
          </ac:spMkLst>
        </pc:spChg>
      </pc:sldChg>
      <pc:sldChg chg="addSp modSp mod modClrScheme chgLayout">
        <pc:chgData name="Aartsen, Stijn van" userId="S::s.c.v.aartsen@student.tue.nl::131ece1c-58d5-4cd7-b59a-d641e7a4849e" providerId="AD" clId="Web-{E3E8AE11-3425-E4F7-6CD5-DB8A3EE4EDCE}" dt="2023-05-19T19:02:18.629" v="544" actId="20577"/>
        <pc:sldMkLst>
          <pc:docMk/>
          <pc:sldMk cId="431549358" sldId="281"/>
        </pc:sldMkLst>
        <pc:spChg chg="mod ord">
          <ac:chgData name="Aartsen, Stijn van" userId="S::s.c.v.aartsen@student.tue.nl::131ece1c-58d5-4cd7-b59a-d641e7a4849e" providerId="AD" clId="Web-{E3E8AE11-3425-E4F7-6CD5-DB8A3EE4EDCE}" dt="2023-05-19T18:49:25.243" v="484"/>
          <ac:spMkLst>
            <pc:docMk/>
            <pc:sldMk cId="431549358" sldId="281"/>
            <ac:spMk id="2" creationId="{E6843ACE-D48A-96AD-A270-68229E62C277}"/>
          </ac:spMkLst>
        </pc:spChg>
        <pc:spChg chg="mod ord">
          <ac:chgData name="Aartsen, Stijn van" userId="S::s.c.v.aartsen@student.tue.nl::131ece1c-58d5-4cd7-b59a-d641e7a4849e" providerId="AD" clId="Web-{E3E8AE11-3425-E4F7-6CD5-DB8A3EE4EDCE}" dt="2023-05-19T18:49:25.243" v="484"/>
          <ac:spMkLst>
            <pc:docMk/>
            <pc:sldMk cId="431549358" sldId="281"/>
            <ac:spMk id="3" creationId="{D1FA8870-66A1-EBA7-767B-3DC7184D446F}"/>
          </ac:spMkLst>
        </pc:spChg>
        <pc:spChg chg="add mod">
          <ac:chgData name="Aartsen, Stijn van" userId="S::s.c.v.aartsen@student.tue.nl::131ece1c-58d5-4cd7-b59a-d641e7a4849e" providerId="AD" clId="Web-{E3E8AE11-3425-E4F7-6CD5-DB8A3EE4EDCE}" dt="2023-05-19T19:02:18.629" v="544" actId="20577"/>
          <ac:spMkLst>
            <pc:docMk/>
            <pc:sldMk cId="431549358" sldId="281"/>
            <ac:spMk id="5" creationId="{35FB538D-4721-6E51-2F40-08BAAD53865D}"/>
          </ac:spMkLst>
        </pc:spChg>
      </pc:sldChg>
      <pc:sldChg chg="addSp modSp mod modClrScheme chgLayout">
        <pc:chgData name="Aartsen, Stijn van" userId="S::s.c.v.aartsen@student.tue.nl::131ece1c-58d5-4cd7-b59a-d641e7a4849e" providerId="AD" clId="Web-{E3E8AE11-3425-E4F7-6CD5-DB8A3EE4EDCE}" dt="2023-05-19T19:02:14.301" v="542" actId="20577"/>
        <pc:sldMkLst>
          <pc:docMk/>
          <pc:sldMk cId="1720227183" sldId="282"/>
        </pc:sldMkLst>
        <pc:spChg chg="mod ord">
          <ac:chgData name="Aartsen, Stijn van" userId="S::s.c.v.aartsen@student.tue.nl::131ece1c-58d5-4cd7-b59a-d641e7a4849e" providerId="AD" clId="Web-{E3E8AE11-3425-E4F7-6CD5-DB8A3EE4EDCE}" dt="2023-05-19T18:49:25.243" v="484"/>
          <ac:spMkLst>
            <pc:docMk/>
            <pc:sldMk cId="1720227183" sldId="282"/>
            <ac:spMk id="2" creationId="{E6843ACE-D48A-96AD-A270-68229E62C277}"/>
          </ac:spMkLst>
        </pc:spChg>
        <pc:spChg chg="mod ord">
          <ac:chgData name="Aartsen, Stijn van" userId="S::s.c.v.aartsen@student.tue.nl::131ece1c-58d5-4cd7-b59a-d641e7a4849e" providerId="AD" clId="Web-{E3E8AE11-3425-E4F7-6CD5-DB8A3EE4EDCE}" dt="2023-05-19T18:49:25.243" v="484"/>
          <ac:spMkLst>
            <pc:docMk/>
            <pc:sldMk cId="1720227183" sldId="282"/>
            <ac:spMk id="3" creationId="{D1FA8870-66A1-EBA7-767B-3DC7184D446F}"/>
          </ac:spMkLst>
        </pc:spChg>
        <pc:spChg chg="add mod">
          <ac:chgData name="Aartsen, Stijn van" userId="S::s.c.v.aartsen@student.tue.nl::131ece1c-58d5-4cd7-b59a-d641e7a4849e" providerId="AD" clId="Web-{E3E8AE11-3425-E4F7-6CD5-DB8A3EE4EDCE}" dt="2023-05-19T19:02:14.301" v="542" actId="20577"/>
          <ac:spMkLst>
            <pc:docMk/>
            <pc:sldMk cId="1720227183" sldId="282"/>
            <ac:spMk id="5" creationId="{6FD2B253-3034-65A1-CE3C-1F17280CD40D}"/>
          </ac:spMkLst>
        </pc:spChg>
      </pc:sldChg>
      <pc:sldChg chg="addSp modSp mod modClrScheme chgLayout">
        <pc:chgData name="Aartsen, Stijn van" userId="S::s.c.v.aartsen@student.tue.nl::131ece1c-58d5-4cd7-b59a-d641e7a4849e" providerId="AD" clId="Web-{E3E8AE11-3425-E4F7-6CD5-DB8A3EE4EDCE}" dt="2023-05-19T19:02:08.551" v="541" actId="20577"/>
        <pc:sldMkLst>
          <pc:docMk/>
          <pc:sldMk cId="455619068" sldId="283"/>
        </pc:sldMkLst>
        <pc:spChg chg="mod ord">
          <ac:chgData name="Aartsen, Stijn van" userId="S::s.c.v.aartsen@student.tue.nl::131ece1c-58d5-4cd7-b59a-d641e7a4849e" providerId="AD" clId="Web-{E3E8AE11-3425-E4F7-6CD5-DB8A3EE4EDCE}" dt="2023-05-19T18:49:25.243" v="484"/>
          <ac:spMkLst>
            <pc:docMk/>
            <pc:sldMk cId="455619068" sldId="283"/>
            <ac:spMk id="2" creationId="{E6843ACE-D48A-96AD-A270-68229E62C277}"/>
          </ac:spMkLst>
        </pc:spChg>
        <pc:spChg chg="mod ord">
          <ac:chgData name="Aartsen, Stijn van" userId="S::s.c.v.aartsen@student.tue.nl::131ece1c-58d5-4cd7-b59a-d641e7a4849e" providerId="AD" clId="Web-{E3E8AE11-3425-E4F7-6CD5-DB8A3EE4EDCE}" dt="2023-05-19T18:49:25.243" v="484"/>
          <ac:spMkLst>
            <pc:docMk/>
            <pc:sldMk cId="455619068" sldId="283"/>
            <ac:spMk id="3" creationId="{D1FA8870-66A1-EBA7-767B-3DC7184D446F}"/>
          </ac:spMkLst>
        </pc:spChg>
        <pc:spChg chg="add mod">
          <ac:chgData name="Aartsen, Stijn van" userId="S::s.c.v.aartsen@student.tue.nl::131ece1c-58d5-4cd7-b59a-d641e7a4849e" providerId="AD" clId="Web-{E3E8AE11-3425-E4F7-6CD5-DB8A3EE4EDCE}" dt="2023-05-19T19:02:08.551" v="541" actId="20577"/>
          <ac:spMkLst>
            <pc:docMk/>
            <pc:sldMk cId="455619068" sldId="283"/>
            <ac:spMk id="5" creationId="{B585EB56-5929-C708-A605-3A4777F38E48}"/>
          </ac:spMkLst>
        </pc:spChg>
      </pc:sldChg>
      <pc:sldChg chg="addSp modSp mod modClrScheme chgLayout">
        <pc:chgData name="Aartsen, Stijn van" userId="S::s.c.v.aartsen@student.tue.nl::131ece1c-58d5-4cd7-b59a-d641e7a4849e" providerId="AD" clId="Web-{E3E8AE11-3425-E4F7-6CD5-DB8A3EE4EDCE}" dt="2023-05-19T19:02:05.754" v="540" actId="20577"/>
        <pc:sldMkLst>
          <pc:docMk/>
          <pc:sldMk cId="1601748944" sldId="284"/>
        </pc:sldMkLst>
        <pc:spChg chg="mod ord">
          <ac:chgData name="Aartsen, Stijn van" userId="S::s.c.v.aartsen@student.tue.nl::131ece1c-58d5-4cd7-b59a-d641e7a4849e" providerId="AD" clId="Web-{E3E8AE11-3425-E4F7-6CD5-DB8A3EE4EDCE}" dt="2023-05-19T18:49:25.243" v="484"/>
          <ac:spMkLst>
            <pc:docMk/>
            <pc:sldMk cId="1601748944" sldId="284"/>
            <ac:spMk id="2" creationId="{E6843ACE-D48A-96AD-A270-68229E62C277}"/>
          </ac:spMkLst>
        </pc:spChg>
        <pc:spChg chg="mod ord">
          <ac:chgData name="Aartsen, Stijn van" userId="S::s.c.v.aartsen@student.tue.nl::131ece1c-58d5-4cd7-b59a-d641e7a4849e" providerId="AD" clId="Web-{E3E8AE11-3425-E4F7-6CD5-DB8A3EE4EDCE}" dt="2023-05-19T18:49:25.243" v="484"/>
          <ac:spMkLst>
            <pc:docMk/>
            <pc:sldMk cId="1601748944" sldId="284"/>
            <ac:spMk id="3" creationId="{D1FA8870-66A1-EBA7-767B-3DC7184D446F}"/>
          </ac:spMkLst>
        </pc:spChg>
        <pc:spChg chg="add mod">
          <ac:chgData name="Aartsen, Stijn van" userId="S::s.c.v.aartsen@student.tue.nl::131ece1c-58d5-4cd7-b59a-d641e7a4849e" providerId="AD" clId="Web-{E3E8AE11-3425-E4F7-6CD5-DB8A3EE4EDCE}" dt="2023-05-19T19:02:05.754" v="540" actId="20577"/>
          <ac:spMkLst>
            <pc:docMk/>
            <pc:sldMk cId="1601748944" sldId="284"/>
            <ac:spMk id="5" creationId="{554B785D-16E1-CD94-E353-B6F59E556740}"/>
          </ac:spMkLst>
        </pc:spChg>
      </pc:sldChg>
      <pc:sldChg chg="addSp delSp modSp new mod ord modClrScheme chgLayout">
        <pc:chgData name="Aartsen, Stijn van" userId="S::s.c.v.aartsen@student.tue.nl::131ece1c-58d5-4cd7-b59a-d641e7a4849e" providerId="AD" clId="Web-{E3E8AE11-3425-E4F7-6CD5-DB8A3EE4EDCE}" dt="2023-05-19T18:49:25.243" v="484"/>
        <pc:sldMkLst>
          <pc:docMk/>
          <pc:sldMk cId="1205186100" sldId="285"/>
        </pc:sldMkLst>
        <pc:spChg chg="mod ord">
          <ac:chgData name="Aartsen, Stijn van" userId="S::s.c.v.aartsen@student.tue.nl::131ece1c-58d5-4cd7-b59a-d641e7a4849e" providerId="AD" clId="Web-{E3E8AE11-3425-E4F7-6CD5-DB8A3EE4EDCE}" dt="2023-05-19T18:49:25.243" v="484"/>
          <ac:spMkLst>
            <pc:docMk/>
            <pc:sldMk cId="1205186100" sldId="285"/>
            <ac:spMk id="2" creationId="{370FB8C3-FE2F-BE26-3660-20C3035DDEAF}"/>
          </ac:spMkLst>
        </pc:spChg>
        <pc:spChg chg="mod ord">
          <ac:chgData name="Aartsen, Stijn van" userId="S::s.c.v.aartsen@student.tue.nl::131ece1c-58d5-4cd7-b59a-d641e7a4849e" providerId="AD" clId="Web-{E3E8AE11-3425-E4F7-6CD5-DB8A3EE4EDCE}" dt="2023-05-19T18:49:25.243" v="484"/>
          <ac:spMkLst>
            <pc:docMk/>
            <pc:sldMk cId="1205186100" sldId="285"/>
            <ac:spMk id="3" creationId="{83E330E7-CB93-17CD-6081-8DA6E85E5E4D}"/>
          </ac:spMkLst>
        </pc:spChg>
        <pc:spChg chg="add del mod">
          <ac:chgData name="Aartsen, Stijn van" userId="S::s.c.v.aartsen@student.tue.nl::131ece1c-58d5-4cd7-b59a-d641e7a4849e" providerId="AD" clId="Web-{E3E8AE11-3425-E4F7-6CD5-DB8A3EE4EDCE}" dt="2023-05-19T18:41:26.539" v="482"/>
          <ac:spMkLst>
            <pc:docMk/>
            <pc:sldMk cId="1205186100" sldId="285"/>
            <ac:spMk id="4" creationId="{3A324364-A054-0BAC-F0C4-6CECF79EABEC}"/>
          </ac:spMkLst>
        </pc:spChg>
      </pc:sldChg>
      <pc:sldChg chg="modSp new mod modClrScheme chgLayout">
        <pc:chgData name="Aartsen, Stijn van" userId="S::s.c.v.aartsen@student.tue.nl::131ece1c-58d5-4cd7-b59a-d641e7a4849e" providerId="AD" clId="Web-{E3E8AE11-3425-E4F7-6CD5-DB8A3EE4EDCE}" dt="2023-05-19T18:49:25.243" v="484"/>
        <pc:sldMkLst>
          <pc:docMk/>
          <pc:sldMk cId="1156230323" sldId="286"/>
        </pc:sldMkLst>
        <pc:spChg chg="mod ord">
          <ac:chgData name="Aartsen, Stijn van" userId="S::s.c.v.aartsen@student.tue.nl::131ece1c-58d5-4cd7-b59a-d641e7a4849e" providerId="AD" clId="Web-{E3E8AE11-3425-E4F7-6CD5-DB8A3EE4EDCE}" dt="2023-05-19T18:49:25.243" v="484"/>
          <ac:spMkLst>
            <pc:docMk/>
            <pc:sldMk cId="1156230323" sldId="286"/>
            <ac:spMk id="2" creationId="{6322D342-D800-FCF5-2551-12C0516C5290}"/>
          </ac:spMkLst>
        </pc:spChg>
        <pc:spChg chg="mod ord">
          <ac:chgData name="Aartsen, Stijn van" userId="S::s.c.v.aartsen@student.tue.nl::131ece1c-58d5-4cd7-b59a-d641e7a4849e" providerId="AD" clId="Web-{E3E8AE11-3425-E4F7-6CD5-DB8A3EE4EDCE}" dt="2023-05-19T18:49:25.243" v="484"/>
          <ac:spMkLst>
            <pc:docMk/>
            <pc:sldMk cId="1156230323" sldId="286"/>
            <ac:spMk id="3" creationId="{2BEE1970-6003-576E-08BE-10B447FFD263}"/>
          </ac:spMkLst>
        </pc:spChg>
      </pc:sldChg>
      <pc:sldChg chg="modSp add mod replId modClrScheme chgLayout">
        <pc:chgData name="Aartsen, Stijn van" userId="S::s.c.v.aartsen@student.tue.nl::131ece1c-58d5-4cd7-b59a-d641e7a4849e" providerId="AD" clId="Web-{E3E8AE11-3425-E4F7-6CD5-DB8A3EE4EDCE}" dt="2023-05-19T18:49:25.243" v="484"/>
        <pc:sldMkLst>
          <pc:docMk/>
          <pc:sldMk cId="3455156192" sldId="287"/>
        </pc:sldMkLst>
        <pc:spChg chg="mod ord">
          <ac:chgData name="Aartsen, Stijn van" userId="S::s.c.v.aartsen@student.tue.nl::131ece1c-58d5-4cd7-b59a-d641e7a4849e" providerId="AD" clId="Web-{E3E8AE11-3425-E4F7-6CD5-DB8A3EE4EDCE}" dt="2023-05-19T18:49:25.243" v="484"/>
          <ac:spMkLst>
            <pc:docMk/>
            <pc:sldMk cId="3455156192" sldId="287"/>
            <ac:spMk id="2" creationId="{6322D342-D800-FCF5-2551-12C0516C5290}"/>
          </ac:spMkLst>
        </pc:spChg>
        <pc:spChg chg="mod ord">
          <ac:chgData name="Aartsen, Stijn van" userId="S::s.c.v.aartsen@student.tue.nl::131ece1c-58d5-4cd7-b59a-d641e7a4849e" providerId="AD" clId="Web-{E3E8AE11-3425-E4F7-6CD5-DB8A3EE4EDCE}" dt="2023-05-19T18:49:25.243" v="484"/>
          <ac:spMkLst>
            <pc:docMk/>
            <pc:sldMk cId="3455156192" sldId="287"/>
            <ac:spMk id="3" creationId="{2BEE1970-6003-576E-08BE-10B447FFD263}"/>
          </ac:spMkLst>
        </pc:spChg>
      </pc:sldChg>
      <pc:sldChg chg="modSp add mod replId modClrScheme chgLayout">
        <pc:chgData name="Aartsen, Stijn van" userId="S::s.c.v.aartsen@student.tue.nl::131ece1c-58d5-4cd7-b59a-d641e7a4849e" providerId="AD" clId="Web-{E3E8AE11-3425-E4F7-6CD5-DB8A3EE4EDCE}" dt="2023-05-19T18:49:25.243" v="484"/>
        <pc:sldMkLst>
          <pc:docMk/>
          <pc:sldMk cId="2041443650" sldId="288"/>
        </pc:sldMkLst>
        <pc:spChg chg="mod ord">
          <ac:chgData name="Aartsen, Stijn van" userId="S::s.c.v.aartsen@student.tue.nl::131ece1c-58d5-4cd7-b59a-d641e7a4849e" providerId="AD" clId="Web-{E3E8AE11-3425-E4F7-6CD5-DB8A3EE4EDCE}" dt="2023-05-19T18:49:25.243" v="484"/>
          <ac:spMkLst>
            <pc:docMk/>
            <pc:sldMk cId="2041443650" sldId="288"/>
            <ac:spMk id="2" creationId="{6322D342-D800-FCF5-2551-12C0516C5290}"/>
          </ac:spMkLst>
        </pc:spChg>
        <pc:spChg chg="mod ord">
          <ac:chgData name="Aartsen, Stijn van" userId="S::s.c.v.aartsen@student.tue.nl::131ece1c-58d5-4cd7-b59a-d641e7a4849e" providerId="AD" clId="Web-{E3E8AE11-3425-E4F7-6CD5-DB8A3EE4EDCE}" dt="2023-05-19T18:49:25.243" v="484"/>
          <ac:spMkLst>
            <pc:docMk/>
            <pc:sldMk cId="2041443650" sldId="288"/>
            <ac:spMk id="3" creationId="{2BEE1970-6003-576E-08BE-10B447FFD263}"/>
          </ac:spMkLst>
        </pc:spChg>
      </pc:sldChg>
      <pc:sldChg chg="addSp delSp modSp new mod modClrScheme chgLayout">
        <pc:chgData name="Aartsen, Stijn van" userId="S::s.c.v.aartsen@student.tue.nl::131ece1c-58d5-4cd7-b59a-d641e7a4849e" providerId="AD" clId="Web-{E3E8AE11-3425-E4F7-6CD5-DB8A3EE4EDCE}" dt="2023-05-19T18:49:25.243" v="484"/>
        <pc:sldMkLst>
          <pc:docMk/>
          <pc:sldMk cId="1741501959" sldId="289"/>
        </pc:sldMkLst>
        <pc:spChg chg="mod ord">
          <ac:chgData name="Aartsen, Stijn van" userId="S::s.c.v.aartsen@student.tue.nl::131ece1c-58d5-4cd7-b59a-d641e7a4849e" providerId="AD" clId="Web-{E3E8AE11-3425-E4F7-6CD5-DB8A3EE4EDCE}" dt="2023-05-19T18:49:25.243" v="484"/>
          <ac:spMkLst>
            <pc:docMk/>
            <pc:sldMk cId="1741501959" sldId="289"/>
            <ac:spMk id="2" creationId="{DEB2BD48-97BF-917B-5466-C05C926BFD1F}"/>
          </ac:spMkLst>
        </pc:spChg>
        <pc:spChg chg="del">
          <ac:chgData name="Aartsen, Stijn van" userId="S::s.c.v.aartsen@student.tue.nl::131ece1c-58d5-4cd7-b59a-d641e7a4849e" providerId="AD" clId="Web-{E3E8AE11-3425-E4F7-6CD5-DB8A3EE4EDCE}" dt="2023-05-19T18:33:23.225" v="430"/>
          <ac:spMkLst>
            <pc:docMk/>
            <pc:sldMk cId="1741501959" sldId="289"/>
            <ac:spMk id="3" creationId="{B09985FA-9931-8C45-13DF-658EE11D6664}"/>
          </ac:spMkLst>
        </pc:spChg>
        <pc:picChg chg="add mod">
          <ac:chgData name="Aartsen, Stijn van" userId="S::s.c.v.aartsen@student.tue.nl::131ece1c-58d5-4cd7-b59a-d641e7a4849e" providerId="AD" clId="Web-{E3E8AE11-3425-E4F7-6CD5-DB8A3EE4EDCE}" dt="2023-05-19T18:34:38.243" v="434" actId="1076"/>
          <ac:picMkLst>
            <pc:docMk/>
            <pc:sldMk cId="1741501959" sldId="289"/>
            <ac:picMk id="4" creationId="{678C5140-13DD-46BB-2B6A-78FE54E04E81}"/>
          </ac:picMkLst>
        </pc:picChg>
      </pc:sldChg>
      <pc:sldChg chg="modSp new del">
        <pc:chgData name="Aartsen, Stijn van" userId="S::s.c.v.aartsen@student.tue.nl::131ece1c-58d5-4cd7-b59a-d641e7a4849e" providerId="AD" clId="Web-{E3E8AE11-3425-E4F7-6CD5-DB8A3EE4EDCE}" dt="2023-05-19T18:32:45.724" v="426"/>
        <pc:sldMkLst>
          <pc:docMk/>
          <pc:sldMk cId="4036792675" sldId="289"/>
        </pc:sldMkLst>
        <pc:spChg chg="mod">
          <ac:chgData name="Aartsen, Stijn van" userId="S::s.c.v.aartsen@student.tue.nl::131ece1c-58d5-4cd7-b59a-d641e7a4849e" providerId="AD" clId="Web-{E3E8AE11-3425-E4F7-6CD5-DB8A3EE4EDCE}" dt="2023-05-19T18:32:42.318" v="425" actId="20577"/>
          <ac:spMkLst>
            <pc:docMk/>
            <pc:sldMk cId="4036792675" sldId="289"/>
            <ac:spMk id="2" creationId="{8C8DC121-8883-C3FE-A2FF-620B2E4002C7}"/>
          </ac:spMkLst>
        </pc:spChg>
      </pc:sldChg>
      <pc:sldChg chg="addSp delSp modSp add mod replId modClrScheme chgLayout">
        <pc:chgData name="Aartsen, Stijn van" userId="S::s.c.v.aartsen@student.tue.nl::131ece1c-58d5-4cd7-b59a-d641e7a4849e" providerId="AD" clId="Web-{E3E8AE11-3425-E4F7-6CD5-DB8A3EE4EDCE}" dt="2023-05-19T18:49:25.243" v="484"/>
        <pc:sldMkLst>
          <pc:docMk/>
          <pc:sldMk cId="3982364597" sldId="290"/>
        </pc:sldMkLst>
        <pc:spChg chg="mod ord">
          <ac:chgData name="Aartsen, Stijn van" userId="S::s.c.v.aartsen@student.tue.nl::131ece1c-58d5-4cd7-b59a-d641e7a4849e" providerId="AD" clId="Web-{E3E8AE11-3425-E4F7-6CD5-DB8A3EE4EDCE}" dt="2023-05-19T18:49:25.243" v="484"/>
          <ac:spMkLst>
            <pc:docMk/>
            <pc:sldMk cId="3982364597" sldId="290"/>
            <ac:spMk id="2" creationId="{DEB2BD48-97BF-917B-5466-C05C926BFD1F}"/>
          </ac:spMkLst>
        </pc:spChg>
        <pc:picChg chg="add mod">
          <ac:chgData name="Aartsen, Stijn van" userId="S::s.c.v.aartsen@student.tue.nl::131ece1c-58d5-4cd7-b59a-d641e7a4849e" providerId="AD" clId="Web-{E3E8AE11-3425-E4F7-6CD5-DB8A3EE4EDCE}" dt="2023-05-19T18:36:53.014" v="439" actId="14100"/>
          <ac:picMkLst>
            <pc:docMk/>
            <pc:sldMk cId="3982364597" sldId="290"/>
            <ac:picMk id="3" creationId="{3C4905F1-D670-E9F2-1D93-E7F3E2EA9B83}"/>
          </ac:picMkLst>
        </pc:picChg>
        <pc:picChg chg="del">
          <ac:chgData name="Aartsen, Stijn van" userId="S::s.c.v.aartsen@student.tue.nl::131ece1c-58d5-4cd7-b59a-d641e7a4849e" providerId="AD" clId="Web-{E3E8AE11-3425-E4F7-6CD5-DB8A3EE4EDCE}" dt="2023-05-19T18:35:46.761" v="436"/>
          <ac:picMkLst>
            <pc:docMk/>
            <pc:sldMk cId="3982364597" sldId="290"/>
            <ac:picMk id="4" creationId="{678C5140-13DD-46BB-2B6A-78FE54E04E81}"/>
          </ac:picMkLst>
        </pc:picChg>
        <pc:picChg chg="add mod">
          <ac:chgData name="Aartsen, Stijn van" userId="S::s.c.v.aartsen@student.tue.nl::131ece1c-58d5-4cd7-b59a-d641e7a4849e" providerId="AD" clId="Web-{E3E8AE11-3425-E4F7-6CD5-DB8A3EE4EDCE}" dt="2023-05-19T18:37:39.828" v="446" actId="1076"/>
          <ac:picMkLst>
            <pc:docMk/>
            <pc:sldMk cId="3982364597" sldId="290"/>
            <ac:picMk id="5" creationId="{A8C1B0D7-CD7E-E9F2-CE71-B2F2D230634D}"/>
          </ac:picMkLst>
        </pc:picChg>
      </pc:sldChg>
      <pc:sldChg chg="addSp delSp modSp new mod modClrScheme chgLayout">
        <pc:chgData name="Aartsen, Stijn van" userId="S::s.c.v.aartsen@student.tue.nl::131ece1c-58d5-4cd7-b59a-d641e7a4849e" providerId="AD" clId="Web-{E3E8AE11-3425-E4F7-6CD5-DB8A3EE4EDCE}" dt="2023-05-19T18:49:25.243" v="484"/>
        <pc:sldMkLst>
          <pc:docMk/>
          <pc:sldMk cId="3310236084" sldId="291"/>
        </pc:sldMkLst>
        <pc:spChg chg="mod ord">
          <ac:chgData name="Aartsen, Stijn van" userId="S::s.c.v.aartsen@student.tue.nl::131ece1c-58d5-4cd7-b59a-d641e7a4849e" providerId="AD" clId="Web-{E3E8AE11-3425-E4F7-6CD5-DB8A3EE4EDCE}" dt="2023-05-19T18:49:25.243" v="484"/>
          <ac:spMkLst>
            <pc:docMk/>
            <pc:sldMk cId="3310236084" sldId="291"/>
            <ac:spMk id="2" creationId="{4E105D8D-536C-603C-7591-BC6B9BBBB017}"/>
          </ac:spMkLst>
        </pc:spChg>
        <pc:spChg chg="del">
          <ac:chgData name="Aartsen, Stijn van" userId="S::s.c.v.aartsen@student.tue.nl::131ece1c-58d5-4cd7-b59a-d641e7a4849e" providerId="AD" clId="Web-{E3E8AE11-3425-E4F7-6CD5-DB8A3EE4EDCE}" dt="2023-05-19T18:38:27.626" v="451"/>
          <ac:spMkLst>
            <pc:docMk/>
            <pc:sldMk cId="3310236084" sldId="291"/>
            <ac:spMk id="3" creationId="{3AD5CF10-EC68-E276-B995-B688F3E03403}"/>
          </ac:spMkLst>
        </pc:spChg>
        <pc:picChg chg="add mod">
          <ac:chgData name="Aartsen, Stijn van" userId="S::s.c.v.aartsen@student.tue.nl::131ece1c-58d5-4cd7-b59a-d641e7a4849e" providerId="AD" clId="Web-{E3E8AE11-3425-E4F7-6CD5-DB8A3EE4EDCE}" dt="2023-05-19T18:39:13.581" v="454" actId="14100"/>
          <ac:picMkLst>
            <pc:docMk/>
            <pc:sldMk cId="3310236084" sldId="291"/>
            <ac:picMk id="4" creationId="{C1AD28E0-4701-B2B6-2BEC-28AEB1748DFA}"/>
          </ac:picMkLst>
        </pc:picChg>
      </pc:sldChg>
      <pc:sldChg chg="addSp modSp new">
        <pc:chgData name="Aartsen, Stijn van" userId="S::s.c.v.aartsen@student.tue.nl::131ece1c-58d5-4cd7-b59a-d641e7a4849e" providerId="AD" clId="Web-{E3E8AE11-3425-E4F7-6CD5-DB8A3EE4EDCE}" dt="2023-05-19T18:54:13.581" v="510" actId="20577"/>
        <pc:sldMkLst>
          <pc:docMk/>
          <pc:sldMk cId="1729874090" sldId="292"/>
        </pc:sldMkLst>
        <pc:spChg chg="mod">
          <ac:chgData name="Aartsen, Stijn van" userId="S::s.c.v.aartsen@student.tue.nl::131ece1c-58d5-4cd7-b59a-d641e7a4849e" providerId="AD" clId="Web-{E3E8AE11-3425-E4F7-6CD5-DB8A3EE4EDCE}" dt="2023-05-19T18:51:29.701" v="494" actId="20577"/>
          <ac:spMkLst>
            <pc:docMk/>
            <pc:sldMk cId="1729874090" sldId="292"/>
            <ac:spMk id="2" creationId="{6308E336-2239-B91F-02D5-795AD2EA4502}"/>
          </ac:spMkLst>
        </pc:spChg>
        <pc:spChg chg="mod">
          <ac:chgData name="Aartsen, Stijn van" userId="S::s.c.v.aartsen@student.tue.nl::131ece1c-58d5-4cd7-b59a-d641e7a4849e" providerId="AD" clId="Web-{E3E8AE11-3425-E4F7-6CD5-DB8A3EE4EDCE}" dt="2023-05-19T18:53:47.440" v="508" actId="14100"/>
          <ac:spMkLst>
            <pc:docMk/>
            <pc:sldMk cId="1729874090" sldId="292"/>
            <ac:spMk id="3" creationId="{628BECA1-DF92-90A1-9552-83A5BF554486}"/>
          </ac:spMkLst>
        </pc:spChg>
        <pc:spChg chg="add mod">
          <ac:chgData name="Aartsen, Stijn van" userId="S::s.c.v.aartsen@student.tue.nl::131ece1c-58d5-4cd7-b59a-d641e7a4849e" providerId="AD" clId="Web-{E3E8AE11-3425-E4F7-6CD5-DB8A3EE4EDCE}" dt="2023-05-19T18:54:13.581" v="510" actId="20577"/>
          <ac:spMkLst>
            <pc:docMk/>
            <pc:sldMk cId="1729874090" sldId="292"/>
            <ac:spMk id="5" creationId="{D7730675-AB5E-92AA-140F-1BECAABFFAB8}"/>
          </ac:spMkLst>
        </pc:spChg>
      </pc:sldChg>
      <pc:sldMasterChg chg="add del addSldLayout delSldLayout">
        <pc:chgData name="Aartsen, Stijn van" userId="S::s.c.v.aartsen@student.tue.nl::131ece1c-58d5-4cd7-b59a-d641e7a4849e" providerId="AD" clId="Web-{E3E8AE11-3425-E4F7-6CD5-DB8A3EE4EDCE}" dt="2023-05-19T18:49:25.243" v="484"/>
        <pc:sldMasterMkLst>
          <pc:docMk/>
          <pc:sldMasterMk cId="1712966213" sldId="2147483660"/>
        </pc:sldMasterMkLst>
        <pc:sldLayoutChg chg="add del">
          <pc:chgData name="Aartsen, Stijn van" userId="S::s.c.v.aartsen@student.tue.nl::131ece1c-58d5-4cd7-b59a-d641e7a4849e" providerId="AD" clId="Web-{E3E8AE11-3425-E4F7-6CD5-DB8A3EE4EDCE}" dt="2023-05-19T18:49:25.243" v="484"/>
          <pc:sldLayoutMkLst>
            <pc:docMk/>
            <pc:sldMasterMk cId="1712966213" sldId="2147483660"/>
            <pc:sldLayoutMk cId="3219911213" sldId="2147483661"/>
          </pc:sldLayoutMkLst>
        </pc:sldLayoutChg>
        <pc:sldLayoutChg chg="add del">
          <pc:chgData name="Aartsen, Stijn van" userId="S::s.c.v.aartsen@student.tue.nl::131ece1c-58d5-4cd7-b59a-d641e7a4849e" providerId="AD" clId="Web-{E3E8AE11-3425-E4F7-6CD5-DB8A3EE4EDCE}" dt="2023-05-19T18:49:25.243" v="484"/>
          <pc:sldLayoutMkLst>
            <pc:docMk/>
            <pc:sldMasterMk cId="1712966213" sldId="2147483660"/>
            <pc:sldLayoutMk cId="2210585899" sldId="2147483662"/>
          </pc:sldLayoutMkLst>
        </pc:sldLayoutChg>
        <pc:sldLayoutChg chg="add del">
          <pc:chgData name="Aartsen, Stijn van" userId="S::s.c.v.aartsen@student.tue.nl::131ece1c-58d5-4cd7-b59a-d641e7a4849e" providerId="AD" clId="Web-{E3E8AE11-3425-E4F7-6CD5-DB8A3EE4EDCE}" dt="2023-05-19T18:49:25.243" v="484"/>
          <pc:sldLayoutMkLst>
            <pc:docMk/>
            <pc:sldMasterMk cId="1712966213" sldId="2147483660"/>
            <pc:sldLayoutMk cId="2652879243" sldId="2147483663"/>
          </pc:sldLayoutMkLst>
        </pc:sldLayoutChg>
        <pc:sldLayoutChg chg="add del">
          <pc:chgData name="Aartsen, Stijn van" userId="S::s.c.v.aartsen@student.tue.nl::131ece1c-58d5-4cd7-b59a-d641e7a4849e" providerId="AD" clId="Web-{E3E8AE11-3425-E4F7-6CD5-DB8A3EE4EDCE}" dt="2023-05-19T18:49:25.243" v="484"/>
          <pc:sldLayoutMkLst>
            <pc:docMk/>
            <pc:sldMasterMk cId="1712966213" sldId="2147483660"/>
            <pc:sldLayoutMk cId="1709319501" sldId="2147483664"/>
          </pc:sldLayoutMkLst>
        </pc:sldLayoutChg>
        <pc:sldLayoutChg chg="add del">
          <pc:chgData name="Aartsen, Stijn van" userId="S::s.c.v.aartsen@student.tue.nl::131ece1c-58d5-4cd7-b59a-d641e7a4849e" providerId="AD" clId="Web-{E3E8AE11-3425-E4F7-6CD5-DB8A3EE4EDCE}" dt="2023-05-19T18:49:25.243" v="484"/>
          <pc:sldLayoutMkLst>
            <pc:docMk/>
            <pc:sldMasterMk cId="1712966213" sldId="2147483660"/>
            <pc:sldLayoutMk cId="2379180818" sldId="2147483665"/>
          </pc:sldLayoutMkLst>
        </pc:sldLayoutChg>
        <pc:sldLayoutChg chg="add del">
          <pc:chgData name="Aartsen, Stijn van" userId="S::s.c.v.aartsen@student.tue.nl::131ece1c-58d5-4cd7-b59a-d641e7a4849e" providerId="AD" clId="Web-{E3E8AE11-3425-E4F7-6CD5-DB8A3EE4EDCE}" dt="2023-05-19T18:49:25.243" v="484"/>
          <pc:sldLayoutMkLst>
            <pc:docMk/>
            <pc:sldMasterMk cId="1712966213" sldId="2147483660"/>
            <pc:sldLayoutMk cId="2412447469" sldId="2147483666"/>
          </pc:sldLayoutMkLst>
        </pc:sldLayoutChg>
        <pc:sldLayoutChg chg="add del">
          <pc:chgData name="Aartsen, Stijn van" userId="S::s.c.v.aartsen@student.tue.nl::131ece1c-58d5-4cd7-b59a-d641e7a4849e" providerId="AD" clId="Web-{E3E8AE11-3425-E4F7-6CD5-DB8A3EE4EDCE}" dt="2023-05-19T18:49:25.243" v="484"/>
          <pc:sldLayoutMkLst>
            <pc:docMk/>
            <pc:sldMasterMk cId="1712966213" sldId="2147483660"/>
            <pc:sldLayoutMk cId="1273067501" sldId="2147483667"/>
          </pc:sldLayoutMkLst>
        </pc:sldLayoutChg>
        <pc:sldLayoutChg chg="add del">
          <pc:chgData name="Aartsen, Stijn van" userId="S::s.c.v.aartsen@student.tue.nl::131ece1c-58d5-4cd7-b59a-d641e7a4849e" providerId="AD" clId="Web-{E3E8AE11-3425-E4F7-6CD5-DB8A3EE4EDCE}" dt="2023-05-19T18:49:25.243" v="484"/>
          <pc:sldLayoutMkLst>
            <pc:docMk/>
            <pc:sldMasterMk cId="1712966213" sldId="2147483660"/>
            <pc:sldLayoutMk cId="2194981190" sldId="2147483668"/>
          </pc:sldLayoutMkLst>
        </pc:sldLayoutChg>
        <pc:sldLayoutChg chg="add del">
          <pc:chgData name="Aartsen, Stijn van" userId="S::s.c.v.aartsen@student.tue.nl::131ece1c-58d5-4cd7-b59a-d641e7a4849e" providerId="AD" clId="Web-{E3E8AE11-3425-E4F7-6CD5-DB8A3EE4EDCE}" dt="2023-05-19T18:49:25.243" v="484"/>
          <pc:sldLayoutMkLst>
            <pc:docMk/>
            <pc:sldMasterMk cId="1712966213" sldId="2147483660"/>
            <pc:sldLayoutMk cId="2962802948" sldId="2147483669"/>
          </pc:sldLayoutMkLst>
        </pc:sldLayoutChg>
        <pc:sldLayoutChg chg="add del">
          <pc:chgData name="Aartsen, Stijn van" userId="S::s.c.v.aartsen@student.tue.nl::131ece1c-58d5-4cd7-b59a-d641e7a4849e" providerId="AD" clId="Web-{E3E8AE11-3425-E4F7-6CD5-DB8A3EE4EDCE}" dt="2023-05-19T18:49:25.243" v="484"/>
          <pc:sldLayoutMkLst>
            <pc:docMk/>
            <pc:sldMasterMk cId="1712966213" sldId="2147483660"/>
            <pc:sldLayoutMk cId="1137297805" sldId="2147483670"/>
          </pc:sldLayoutMkLst>
        </pc:sldLayoutChg>
        <pc:sldLayoutChg chg="add del">
          <pc:chgData name="Aartsen, Stijn van" userId="S::s.c.v.aartsen@student.tue.nl::131ece1c-58d5-4cd7-b59a-d641e7a4849e" providerId="AD" clId="Web-{E3E8AE11-3425-E4F7-6CD5-DB8A3EE4EDCE}" dt="2023-05-19T18:49:25.243" v="484"/>
          <pc:sldLayoutMkLst>
            <pc:docMk/>
            <pc:sldMasterMk cId="1712966213" sldId="2147483660"/>
            <pc:sldLayoutMk cId="2119595765" sldId="2147483671"/>
          </pc:sldLayoutMkLst>
        </pc:sldLayoutChg>
      </pc:sldMasterChg>
      <pc:sldMasterChg chg="add del addSldLayout delSldLayout modSldLayout">
        <pc:chgData name="Aartsen, Stijn van" userId="S::s.c.v.aartsen@student.tue.nl::131ece1c-58d5-4cd7-b59a-d641e7a4849e" providerId="AD" clId="Web-{E3E8AE11-3425-E4F7-6CD5-DB8A3EE4EDCE}" dt="2023-05-19T18:49:25.243" v="484"/>
        <pc:sldMasterMkLst>
          <pc:docMk/>
          <pc:sldMasterMk cId="128120619" sldId="2147483672"/>
        </pc:sldMasterMkLst>
        <pc:sldLayoutChg chg="add del mod replId">
          <pc:chgData name="Aartsen, Stijn van" userId="S::s.c.v.aartsen@student.tue.nl::131ece1c-58d5-4cd7-b59a-d641e7a4849e" providerId="AD" clId="Web-{E3E8AE11-3425-E4F7-6CD5-DB8A3EE4EDCE}" dt="2023-05-19T18:49:25.243" v="484"/>
          <pc:sldLayoutMkLst>
            <pc:docMk/>
            <pc:sldMasterMk cId="128120619" sldId="2147483672"/>
            <pc:sldLayoutMk cId="2370333505" sldId="2147483673"/>
          </pc:sldLayoutMkLst>
        </pc:sldLayoutChg>
        <pc:sldLayoutChg chg="add del mod replId">
          <pc:chgData name="Aartsen, Stijn van" userId="S::s.c.v.aartsen@student.tue.nl::131ece1c-58d5-4cd7-b59a-d641e7a4849e" providerId="AD" clId="Web-{E3E8AE11-3425-E4F7-6CD5-DB8A3EE4EDCE}" dt="2023-05-19T18:49:25.243" v="484"/>
          <pc:sldLayoutMkLst>
            <pc:docMk/>
            <pc:sldMasterMk cId="128120619" sldId="2147483672"/>
            <pc:sldLayoutMk cId="50710035" sldId="2147483674"/>
          </pc:sldLayoutMkLst>
        </pc:sldLayoutChg>
        <pc:sldLayoutChg chg="add del mod replId">
          <pc:chgData name="Aartsen, Stijn van" userId="S::s.c.v.aartsen@student.tue.nl::131ece1c-58d5-4cd7-b59a-d641e7a4849e" providerId="AD" clId="Web-{E3E8AE11-3425-E4F7-6CD5-DB8A3EE4EDCE}" dt="2023-05-19T18:49:25.243" v="484"/>
          <pc:sldLayoutMkLst>
            <pc:docMk/>
            <pc:sldMasterMk cId="128120619" sldId="2147483672"/>
            <pc:sldLayoutMk cId="2628902115" sldId="2147483675"/>
          </pc:sldLayoutMkLst>
        </pc:sldLayoutChg>
        <pc:sldLayoutChg chg="add del mod replId">
          <pc:chgData name="Aartsen, Stijn van" userId="S::s.c.v.aartsen@student.tue.nl::131ece1c-58d5-4cd7-b59a-d641e7a4849e" providerId="AD" clId="Web-{E3E8AE11-3425-E4F7-6CD5-DB8A3EE4EDCE}" dt="2023-05-19T18:49:25.243" v="484"/>
          <pc:sldLayoutMkLst>
            <pc:docMk/>
            <pc:sldMasterMk cId="128120619" sldId="2147483672"/>
            <pc:sldLayoutMk cId="2391103005" sldId="2147483676"/>
          </pc:sldLayoutMkLst>
        </pc:sldLayoutChg>
        <pc:sldLayoutChg chg="add del mod replId">
          <pc:chgData name="Aartsen, Stijn van" userId="S::s.c.v.aartsen@student.tue.nl::131ece1c-58d5-4cd7-b59a-d641e7a4849e" providerId="AD" clId="Web-{E3E8AE11-3425-E4F7-6CD5-DB8A3EE4EDCE}" dt="2023-05-19T18:49:25.243" v="484"/>
          <pc:sldLayoutMkLst>
            <pc:docMk/>
            <pc:sldMasterMk cId="128120619" sldId="2147483672"/>
            <pc:sldLayoutMk cId="1384166491" sldId="2147483677"/>
          </pc:sldLayoutMkLst>
        </pc:sldLayoutChg>
        <pc:sldLayoutChg chg="add del mod replId">
          <pc:chgData name="Aartsen, Stijn van" userId="S::s.c.v.aartsen@student.tue.nl::131ece1c-58d5-4cd7-b59a-d641e7a4849e" providerId="AD" clId="Web-{E3E8AE11-3425-E4F7-6CD5-DB8A3EE4EDCE}" dt="2023-05-19T18:49:25.243" v="484"/>
          <pc:sldLayoutMkLst>
            <pc:docMk/>
            <pc:sldMasterMk cId="128120619" sldId="2147483672"/>
            <pc:sldLayoutMk cId="2767566143" sldId="2147483678"/>
          </pc:sldLayoutMkLst>
        </pc:sldLayoutChg>
        <pc:sldLayoutChg chg="add del mod replId">
          <pc:chgData name="Aartsen, Stijn van" userId="S::s.c.v.aartsen@student.tue.nl::131ece1c-58d5-4cd7-b59a-d641e7a4849e" providerId="AD" clId="Web-{E3E8AE11-3425-E4F7-6CD5-DB8A3EE4EDCE}" dt="2023-05-19T18:49:25.243" v="484"/>
          <pc:sldLayoutMkLst>
            <pc:docMk/>
            <pc:sldMasterMk cId="128120619" sldId="2147483672"/>
            <pc:sldLayoutMk cId="2497297543" sldId="2147483679"/>
          </pc:sldLayoutMkLst>
        </pc:sldLayoutChg>
        <pc:sldLayoutChg chg="add del mod replId">
          <pc:chgData name="Aartsen, Stijn van" userId="S::s.c.v.aartsen@student.tue.nl::131ece1c-58d5-4cd7-b59a-d641e7a4849e" providerId="AD" clId="Web-{E3E8AE11-3425-E4F7-6CD5-DB8A3EE4EDCE}" dt="2023-05-19T18:49:25.243" v="484"/>
          <pc:sldLayoutMkLst>
            <pc:docMk/>
            <pc:sldMasterMk cId="128120619" sldId="2147483672"/>
            <pc:sldLayoutMk cId="1387873219" sldId="2147483680"/>
          </pc:sldLayoutMkLst>
        </pc:sldLayoutChg>
        <pc:sldLayoutChg chg="add del mod replId">
          <pc:chgData name="Aartsen, Stijn van" userId="S::s.c.v.aartsen@student.tue.nl::131ece1c-58d5-4cd7-b59a-d641e7a4849e" providerId="AD" clId="Web-{E3E8AE11-3425-E4F7-6CD5-DB8A3EE4EDCE}" dt="2023-05-19T18:49:25.243" v="484"/>
          <pc:sldLayoutMkLst>
            <pc:docMk/>
            <pc:sldMasterMk cId="128120619" sldId="2147483672"/>
            <pc:sldLayoutMk cId="2095367829" sldId="2147483681"/>
          </pc:sldLayoutMkLst>
        </pc:sldLayoutChg>
        <pc:sldLayoutChg chg="add del mod replId">
          <pc:chgData name="Aartsen, Stijn van" userId="S::s.c.v.aartsen@student.tue.nl::131ece1c-58d5-4cd7-b59a-d641e7a4849e" providerId="AD" clId="Web-{E3E8AE11-3425-E4F7-6CD5-DB8A3EE4EDCE}" dt="2023-05-19T18:49:25.243" v="484"/>
          <pc:sldLayoutMkLst>
            <pc:docMk/>
            <pc:sldMasterMk cId="128120619" sldId="2147483672"/>
            <pc:sldLayoutMk cId="3111745868" sldId="2147483682"/>
          </pc:sldLayoutMkLst>
        </pc:sldLayoutChg>
        <pc:sldLayoutChg chg="add del mod replId">
          <pc:chgData name="Aartsen, Stijn van" userId="S::s.c.v.aartsen@student.tue.nl::131ece1c-58d5-4cd7-b59a-d641e7a4849e" providerId="AD" clId="Web-{E3E8AE11-3425-E4F7-6CD5-DB8A3EE4EDCE}" dt="2023-05-19T18:49:25.243" v="484"/>
          <pc:sldLayoutMkLst>
            <pc:docMk/>
            <pc:sldMasterMk cId="128120619" sldId="2147483672"/>
            <pc:sldLayoutMk cId="3440219189" sldId="2147483683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051C8B-84AE-40DA-99C3-3B096A5DBA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2000" y="1122363"/>
            <a:ext cx="9252000" cy="2387600"/>
          </a:xfrm>
        </p:spPr>
        <p:txBody>
          <a:bodyPr anchor="b"/>
          <a:lstStyle>
            <a:lvl1pPr algn="ctr"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01191E7-71CE-4E5D-BE6A-74DEEE34DC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32000" y="3602038"/>
            <a:ext cx="9252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9E0A388-329D-428F-9B8A-2FB64724C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32000" y="6356350"/>
            <a:ext cx="5921400" cy="365125"/>
          </a:xfrm>
        </p:spPr>
        <p:txBody>
          <a:bodyPr/>
          <a:lstStyle>
            <a:lvl1pPr algn="l"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6F13109-EB0A-464A-AAE4-D88C7ED0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873400" cy="365125"/>
          </a:xfrm>
        </p:spPr>
        <p:txBody>
          <a:bodyPr/>
          <a:lstStyle/>
          <a:p>
            <a:fld id="{4C39592D-915A-4FF0-B0A5-14A1A6E3ED2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9911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749D31-8583-41EB-93E7-B871C24BA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627FF6C-3479-456A-9C30-B4A81090D3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27D27A8-EAFE-4ACD-9B78-42B01B588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D39DA29-8C15-431C-BC08-351C6C657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592D-915A-4FF0-B0A5-14A1A6E3ED2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7297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89E335C-17E0-4730-A47B-F0EA6D7B84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551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3D211C2-DDB2-4A4C-B86C-93E2916BA2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232000" y="365125"/>
            <a:ext cx="63786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167692D-EBF2-4D96-9052-5CB182C85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BEB870D-005A-4E86-BDA3-BD53F1D4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592D-915A-4FF0-B0A5-14A1A6E3ED2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9595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7F04F1-04F7-4EE1-B337-552EB4263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000" y="365125"/>
            <a:ext cx="9252000" cy="1325563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456ABC1-3CE9-4BAE-8AFF-349B918D0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2000" y="1825625"/>
            <a:ext cx="92520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D3CC0BE-3947-46B0-BD0B-BABEA750D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32000" y="6356350"/>
            <a:ext cx="5921400" cy="365125"/>
          </a:xfrm>
        </p:spPr>
        <p:txBody>
          <a:bodyPr/>
          <a:lstStyle>
            <a:lvl1pPr algn="l"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F213637-AC78-4A6C-A9F9-A1106580E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873400" cy="365125"/>
          </a:xfrm>
        </p:spPr>
        <p:txBody>
          <a:bodyPr/>
          <a:lstStyle/>
          <a:p>
            <a:fld id="{4C39592D-915A-4FF0-B0A5-14A1A6E3ED2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0585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13F7EC-2BC8-4BD6-8467-BD330206C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000" y="1709738"/>
            <a:ext cx="9252000" cy="2852737"/>
          </a:xfrm>
        </p:spPr>
        <p:txBody>
          <a:bodyPr anchor="b"/>
          <a:lstStyle>
            <a:lvl1pPr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B7888EB-6828-4A8D-8B56-6A4C7433A1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32000" y="4589463"/>
            <a:ext cx="92520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74038C-21CF-4565-A56D-A715E0DA8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32000" y="6356350"/>
            <a:ext cx="5921400" cy="365125"/>
          </a:xfrm>
        </p:spPr>
        <p:txBody>
          <a:bodyPr/>
          <a:lstStyle>
            <a:lvl1pPr algn="l"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102D4D4-991D-4CDF-BF57-42D5CC273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873400" cy="365125"/>
          </a:xfrm>
        </p:spPr>
        <p:txBody>
          <a:bodyPr/>
          <a:lstStyle/>
          <a:p>
            <a:fld id="{4C39592D-915A-4FF0-B0A5-14A1A6E3ED2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2879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3D1485-0BCA-4443-9A34-10AC388BC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000" y="365125"/>
            <a:ext cx="9252000" cy="1325563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805275F-A541-4168-BC45-4727B77CA2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31998" y="1825625"/>
            <a:ext cx="44640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228E159-F257-40AA-B80B-7157661A34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20000" y="1825625"/>
            <a:ext cx="44640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C05DC49-995C-4D4E-945F-6A2F4497D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31998" y="6356350"/>
            <a:ext cx="5921402" cy="365125"/>
          </a:xfrm>
        </p:spPr>
        <p:txBody>
          <a:bodyPr/>
          <a:lstStyle>
            <a:lvl1pPr algn="l"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3D3C0CC-EC40-4C6A-AD98-E31143C5C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873400" cy="365125"/>
          </a:xfrm>
        </p:spPr>
        <p:txBody>
          <a:bodyPr/>
          <a:lstStyle/>
          <a:p>
            <a:fld id="{4C39592D-915A-4FF0-B0A5-14A1A6E3ED2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931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674A7B-36BC-44A6-A405-28E4B9B55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000" y="365125"/>
            <a:ext cx="9252000" cy="1325563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14B1C74-451B-4F78-B813-774A4CF5C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31999" y="1709739"/>
            <a:ext cx="4464000" cy="823912"/>
          </a:xfrm>
        </p:spPr>
        <p:txBody>
          <a:bodyPr anchor="b"/>
          <a:lstStyle>
            <a:lvl1pPr marL="0" indent="0">
              <a:buNone/>
              <a:defRPr sz="2400" b="1">
                <a:latin typeface="Nunito ExtraBold" panose="000009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AAF94E7-4753-4DC2-9465-7F09C36168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31999" y="2514600"/>
            <a:ext cx="4464000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E3E7006-4132-4B36-8298-245021589C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20000" y="1704976"/>
            <a:ext cx="4464000" cy="823912"/>
          </a:xfrm>
        </p:spPr>
        <p:txBody>
          <a:bodyPr anchor="b"/>
          <a:lstStyle>
            <a:lvl1pPr marL="0" indent="0">
              <a:buNone/>
              <a:defRPr sz="2400" b="1">
                <a:latin typeface="Nunito ExtraBold" panose="000009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E6ACD96-C966-4F5F-B565-9BAD1186E8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0000" y="2528888"/>
            <a:ext cx="4464000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F70D5E02-E1E0-490F-A161-C7436F9FC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31999" y="6356350"/>
            <a:ext cx="5921401" cy="365125"/>
          </a:xfrm>
        </p:spPr>
        <p:txBody>
          <a:bodyPr/>
          <a:lstStyle>
            <a:lvl1pPr algn="l">
              <a:defRPr/>
            </a:lvl1pPr>
          </a:lstStyle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850C7E7-090E-475B-85EB-63B5EB3C1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873400" cy="365125"/>
          </a:xfrm>
        </p:spPr>
        <p:txBody>
          <a:bodyPr/>
          <a:lstStyle/>
          <a:p>
            <a:fld id="{4C39592D-915A-4FF0-B0A5-14A1A6E3ED2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9180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84F2EB-BDAF-451C-A6B3-78B771799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000" y="365125"/>
            <a:ext cx="9252000" cy="1325563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AE65AFC-D83D-4F51-ADB2-0E229ED41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32000" y="6356350"/>
            <a:ext cx="5921400" cy="365125"/>
          </a:xfrm>
        </p:spPr>
        <p:txBody>
          <a:bodyPr/>
          <a:lstStyle>
            <a:lvl1pPr algn="l">
              <a:defRPr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49483DA-E48F-4D4C-A921-938C705F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873400" cy="365125"/>
          </a:xfrm>
        </p:spPr>
        <p:txBody>
          <a:bodyPr/>
          <a:lstStyle/>
          <a:p>
            <a:fld id="{4C39592D-915A-4FF0-B0A5-14A1A6E3ED2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2447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92BD8DA-69FA-402B-847D-E96F6B40B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31999" y="6356350"/>
            <a:ext cx="5918400" cy="365125"/>
          </a:xfrm>
        </p:spPr>
        <p:txBody>
          <a:bodyPr/>
          <a:lstStyle>
            <a:lvl1pPr algn="l">
              <a:defRPr/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DDAEDAE-3107-47AB-A7EE-DC16494C7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2847975" cy="365125"/>
          </a:xfrm>
        </p:spPr>
        <p:txBody>
          <a:bodyPr/>
          <a:lstStyle/>
          <a:p>
            <a:fld id="{4C39592D-915A-4FF0-B0A5-14A1A6E3ED2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3067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16A317-4A9D-422F-8058-5E9177FC8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001" y="449262"/>
            <a:ext cx="3456000" cy="1600200"/>
          </a:xfrm>
        </p:spPr>
        <p:txBody>
          <a:bodyPr anchor="b"/>
          <a:lstStyle>
            <a:lvl1pPr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E80A16A-51EC-4A00-88D5-50248A0D1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3998" y="992187"/>
            <a:ext cx="54000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986A0BA-8F35-4D3A-8FB5-8787876671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32001" y="2049462"/>
            <a:ext cx="345600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68BDDC6-5E92-4BA5-A89F-411417740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32000" y="6356350"/>
            <a:ext cx="5921400" cy="365125"/>
          </a:xfrm>
        </p:spPr>
        <p:txBody>
          <a:bodyPr/>
          <a:lstStyle>
            <a:lvl1pPr algn="l"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78D5974-8403-4F8E-9045-524046E30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2873399" cy="365125"/>
          </a:xfrm>
        </p:spPr>
        <p:txBody>
          <a:bodyPr/>
          <a:lstStyle/>
          <a:p>
            <a:fld id="{4C39592D-915A-4FF0-B0A5-14A1A6E3ED2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4981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F5B787-8EB9-4C7B-8232-48947E64C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999" y="449262"/>
            <a:ext cx="3456000" cy="1600200"/>
          </a:xfrm>
        </p:spPr>
        <p:txBody>
          <a:bodyPr anchor="b"/>
          <a:lstStyle>
            <a:lvl1pPr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F8832C1-2DF8-467B-AA0C-F7C98F33B0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84000" y="987425"/>
            <a:ext cx="54000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4E0BC09-1711-4608-92F1-D94693FE0B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31999" y="2049462"/>
            <a:ext cx="345600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87A4189-C64A-4450-9FD7-FA9323E26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32000" y="6356350"/>
            <a:ext cx="5921400" cy="365125"/>
          </a:xfrm>
        </p:spPr>
        <p:txBody>
          <a:bodyPr/>
          <a:lstStyle>
            <a:lvl1pPr algn="l"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8C578A6-31F5-4CCC-A153-1212C9CDB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873400" cy="365125"/>
          </a:xfrm>
        </p:spPr>
        <p:txBody>
          <a:bodyPr/>
          <a:lstStyle/>
          <a:p>
            <a:fld id="{4C39592D-915A-4FF0-B0A5-14A1A6E3ED2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2802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F883845-E1D7-43D7-9700-A90C61988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000" y="365125"/>
            <a:ext cx="925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2A2392F-3267-49EF-B4BB-D258C5881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32000" y="1825625"/>
            <a:ext cx="9252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A096517-08ED-421E-961D-3B98C87DBB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32000" y="6356350"/>
            <a:ext cx="592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26B9E99-DEF8-41CA-85E0-F2159B5ABA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87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9592D-915A-4FF0-B0A5-14A1A6E3ED2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2966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nos.nl/artikel/2460020-chatgpt-glipt-langs-docenten-ik-gebruik-het-om-snel-huiswerk-te-maken" TargetMode="External"/><Relationship Id="rId2" Type="http://schemas.openxmlformats.org/officeDocument/2006/relationships/hyperlink" Target="https://www.kennisnet.nl/faq-chatgpt-veelgestelde-vragen-over-chatgpt-in-het-onderwijs/#wat-wordt-de-impact-van-chatgpt-op-het-onderwij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cholieren.com/blog/ik-liet-mijn-beschouwing-door-een-ai-robot-schrijven" TargetMode="External"/><Relationship Id="rId5" Type="http://schemas.openxmlformats.org/officeDocument/2006/relationships/hyperlink" Target="https://www.trouw.nl/binnenland/studenten-bouwen-detector-voor-chatgpt-teksten~b987778a/" TargetMode="External"/><Relationship Id="rId4" Type="http://schemas.openxmlformats.org/officeDocument/2006/relationships/hyperlink" Target="https://www.bnr.nl/nieuws/technologie/10500809/chatgpt-kaapt-onderwijs-hoe-moeten-scholen-ermee-omgaan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FB8C3-FE2F-BE26-3660-20C3035DD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Socio-scientific issues (SSIs)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330E7-CB93-17CD-6081-8DA6E85E5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572" y="1825625"/>
            <a:ext cx="1135657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                                   Sam Immel &amp; Stijn van Aartsen</a:t>
            </a:r>
          </a:p>
          <a:p>
            <a:pPr marL="0" indent="0">
              <a:buNone/>
            </a:pPr>
            <a:endParaRPr lang="en-US" sz="2400" dirty="0">
              <a:solidFill>
                <a:schemeClr val="accent1"/>
              </a:solidFill>
              <a:cs typeface="Arial"/>
            </a:endParaRPr>
          </a:p>
          <a:p>
            <a:pPr marL="0" indent="0">
              <a:buNone/>
            </a:pPr>
            <a:endParaRPr lang="en-US" sz="2400" dirty="0">
              <a:solidFill>
                <a:schemeClr val="accent1"/>
              </a:solidFill>
              <a:cs typeface="Arial"/>
            </a:endParaRPr>
          </a:p>
          <a:p>
            <a:pPr>
              <a:buNone/>
            </a:pPr>
            <a:r>
              <a:rPr lang="en-GB" sz="3200" dirty="0">
                <a:solidFill>
                  <a:schemeClr val="accent1"/>
                </a:solidFill>
                <a:cs typeface="Arial"/>
              </a:rPr>
              <a:t>“In </a:t>
            </a:r>
            <a:r>
              <a:rPr lang="en-GB" sz="3200" err="1">
                <a:solidFill>
                  <a:schemeClr val="accent1"/>
                </a:solidFill>
                <a:cs typeface="Arial"/>
              </a:rPr>
              <a:t>hoeverre</a:t>
            </a:r>
            <a:r>
              <a:rPr lang="en-GB" sz="3200" dirty="0">
                <a:solidFill>
                  <a:schemeClr val="accent1"/>
                </a:solidFill>
                <a:cs typeface="Arial"/>
              </a:rPr>
              <a:t> mag ChatGPT </a:t>
            </a:r>
            <a:r>
              <a:rPr lang="en-GB" sz="3200" err="1">
                <a:solidFill>
                  <a:schemeClr val="accent1"/>
                </a:solidFill>
                <a:cs typeface="Arial"/>
              </a:rPr>
              <a:t>gebruikt</a:t>
            </a:r>
            <a:r>
              <a:rPr lang="en-GB" sz="3200" dirty="0">
                <a:solidFill>
                  <a:schemeClr val="accent1"/>
                </a:solidFill>
                <a:cs typeface="Arial"/>
              </a:rPr>
              <a:t> </a:t>
            </a:r>
            <a:r>
              <a:rPr lang="en-GB" sz="3200" err="1">
                <a:solidFill>
                  <a:schemeClr val="accent1"/>
                </a:solidFill>
                <a:cs typeface="Arial"/>
              </a:rPr>
              <a:t>worden</a:t>
            </a:r>
            <a:r>
              <a:rPr lang="en-GB" sz="3200" dirty="0">
                <a:solidFill>
                  <a:schemeClr val="accent1"/>
                </a:solidFill>
                <a:cs typeface="Arial"/>
              </a:rPr>
              <a:t> </a:t>
            </a:r>
            <a:r>
              <a:rPr lang="en-GB" sz="3200" err="1">
                <a:solidFill>
                  <a:schemeClr val="accent1"/>
                </a:solidFill>
                <a:cs typeface="Arial"/>
              </a:rPr>
              <a:t>bij</a:t>
            </a:r>
            <a:r>
              <a:rPr lang="en-GB" sz="3200" dirty="0">
                <a:solidFill>
                  <a:schemeClr val="accent1"/>
                </a:solidFill>
                <a:cs typeface="Arial"/>
              </a:rPr>
              <a:t> </a:t>
            </a:r>
            <a:r>
              <a:rPr lang="en-GB" sz="3200" err="1">
                <a:solidFill>
                  <a:schemeClr val="accent1"/>
                </a:solidFill>
                <a:cs typeface="Arial"/>
              </a:rPr>
              <a:t>schoolwerk</a:t>
            </a:r>
            <a:r>
              <a:rPr lang="en-GB" sz="3200" dirty="0">
                <a:solidFill>
                  <a:schemeClr val="accent1"/>
                </a:solidFill>
                <a:cs typeface="Arial"/>
              </a:rPr>
              <a:t>?”</a:t>
            </a:r>
            <a:endParaRPr lang="en-US" sz="3200" dirty="0">
              <a:solidFill>
                <a:schemeClr val="accent1"/>
              </a:solidFill>
              <a:cs typeface="Arial"/>
            </a:endParaRPr>
          </a:p>
          <a:p>
            <a:pPr marL="0" indent="0">
              <a:buNone/>
            </a:pPr>
            <a:endParaRPr lang="en-US" sz="2400" dirty="0">
              <a:solidFill>
                <a:schemeClr val="accent1"/>
              </a:solidFill>
              <a:cs typeface="Arial"/>
            </a:endParaRPr>
          </a:p>
          <a:p>
            <a:pPr marL="0" indent="0">
              <a:buNone/>
            </a:pPr>
            <a:endParaRPr lang="en-US" sz="2400" dirty="0">
              <a:solidFill>
                <a:schemeClr val="accent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5186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5C5A3-0A12-34BC-18F3-4FB06D7AF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Automatisering</a:t>
            </a:r>
            <a:endParaRPr lang="en-NL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1C76727-2B2F-365B-664A-D2944E46618D}"/>
              </a:ext>
            </a:extLst>
          </p:cNvPr>
          <p:cNvCxnSpPr/>
          <p:nvPr/>
        </p:nvCxnSpPr>
        <p:spPr>
          <a:xfrm flipV="1">
            <a:off x="503339" y="1484851"/>
            <a:ext cx="11090246" cy="16022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EDB7500-70D3-E276-F092-9E946B56B9B1}"/>
              </a:ext>
            </a:extLst>
          </p:cNvPr>
          <p:cNvCxnSpPr>
            <a:cxnSpLocks/>
          </p:cNvCxnSpPr>
          <p:nvPr/>
        </p:nvCxnSpPr>
        <p:spPr>
          <a:xfrm>
            <a:off x="503339" y="4060272"/>
            <a:ext cx="11090246" cy="23321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CF3F243-4C29-E1D6-0027-421D28333694}"/>
              </a:ext>
            </a:extLst>
          </p:cNvPr>
          <p:cNvCxnSpPr>
            <a:cxnSpLocks/>
          </p:cNvCxnSpPr>
          <p:nvPr/>
        </p:nvCxnSpPr>
        <p:spPr>
          <a:xfrm flipV="1">
            <a:off x="2348917" y="1635545"/>
            <a:ext cx="6526635" cy="94826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7256E6E-1775-2B8F-F611-2DF3851AA21B}"/>
              </a:ext>
            </a:extLst>
          </p:cNvPr>
          <p:cNvSpPr txBox="1"/>
          <p:nvPr/>
        </p:nvSpPr>
        <p:spPr>
          <a:xfrm rot="21062149">
            <a:off x="9062873" y="1208445"/>
            <a:ext cx="1401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>
                <a:solidFill>
                  <a:schemeClr val="accent1"/>
                </a:solidFill>
              </a:rPr>
              <a:t>Complex</a:t>
            </a:r>
            <a:endParaRPr lang="en-NL" sz="2400">
              <a:solidFill>
                <a:schemeClr val="accent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25F531E-A3C3-08E5-B922-2F78DC603779}"/>
              </a:ext>
            </a:extLst>
          </p:cNvPr>
          <p:cNvSpPr txBox="1"/>
          <p:nvPr/>
        </p:nvSpPr>
        <p:spPr>
          <a:xfrm rot="21062149">
            <a:off x="854001" y="2421337"/>
            <a:ext cx="1127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err="1">
                <a:solidFill>
                  <a:schemeClr val="accent1"/>
                </a:solidFill>
              </a:rPr>
              <a:t>Simpel</a:t>
            </a:r>
            <a:endParaRPr lang="en-NL" sz="2400">
              <a:solidFill>
                <a:schemeClr val="accent1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31A6CF4-9362-D021-1529-4BCB79984CCF}"/>
              </a:ext>
            </a:extLst>
          </p:cNvPr>
          <p:cNvGrpSpPr/>
          <p:nvPr/>
        </p:nvGrpSpPr>
        <p:grpSpPr>
          <a:xfrm rot="21399467">
            <a:off x="199479" y="2841517"/>
            <a:ext cx="1544012" cy="1432811"/>
            <a:chOff x="233035" y="2757286"/>
            <a:chExt cx="1544012" cy="1432811"/>
          </a:xfrm>
        </p:grpSpPr>
        <p:pic>
          <p:nvPicPr>
            <p:cNvPr id="18" name="Picture 2" descr="Systeembord - Uitwerkingen">
              <a:extLst>
                <a:ext uri="{FF2B5EF4-FFF2-40B4-BE49-F238E27FC236}">
                  <a16:creationId xmlns:a16="http://schemas.microsoft.com/office/drawing/2014/main" id="{F5BA4E42-3202-CB09-BD7C-3E43F1F4A1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753" y="2757286"/>
              <a:ext cx="1174576" cy="1062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201EA9E-3FEC-FCBD-DEB9-19DFCAEA1841}"/>
                </a:ext>
              </a:extLst>
            </p:cNvPr>
            <p:cNvSpPr txBox="1"/>
            <p:nvPr/>
          </p:nvSpPr>
          <p:spPr>
            <a:xfrm>
              <a:off x="233035" y="3820765"/>
              <a:ext cx="1544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err="1"/>
                <a:t>Systeembord</a:t>
              </a:r>
              <a:endParaRPr lang="en-NL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EBCFC5A-3F90-C48F-778C-14794B49A3A0}"/>
              </a:ext>
            </a:extLst>
          </p:cNvPr>
          <p:cNvGrpSpPr/>
          <p:nvPr/>
        </p:nvGrpSpPr>
        <p:grpSpPr>
          <a:xfrm rot="308505">
            <a:off x="2478067" y="2230099"/>
            <a:ext cx="1518364" cy="1775579"/>
            <a:chOff x="2464877" y="2469359"/>
            <a:chExt cx="1518364" cy="1775579"/>
          </a:xfrm>
        </p:grpSpPr>
        <p:pic>
          <p:nvPicPr>
            <p:cNvPr id="2050" name="Picture 2" descr="KitchenBrothers Retro Broodrooster - 6 Warmteniveaus - 2 Extra Brede  Sleuven - 815W -... | bol.com">
              <a:extLst>
                <a:ext uri="{FF2B5EF4-FFF2-40B4-BE49-F238E27FC236}">
                  <a16:creationId xmlns:a16="http://schemas.microsoft.com/office/drawing/2014/main" id="{FDE5F389-E400-2D46-F99F-FA7AA9D6EA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5113" y="2469359"/>
              <a:ext cx="1457893" cy="1529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A050685-8CFD-B0A9-50A2-8432A8EC5650}"/>
                </a:ext>
              </a:extLst>
            </p:cNvPr>
            <p:cNvSpPr txBox="1"/>
            <p:nvPr/>
          </p:nvSpPr>
          <p:spPr>
            <a:xfrm>
              <a:off x="2464877" y="3875606"/>
              <a:ext cx="1518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err="1"/>
                <a:t>Broodrooster</a:t>
              </a:r>
              <a:endParaRPr lang="en-NL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CC457B7-18AD-A194-286C-8B9ED4E6E795}"/>
              </a:ext>
            </a:extLst>
          </p:cNvPr>
          <p:cNvGrpSpPr/>
          <p:nvPr/>
        </p:nvGrpSpPr>
        <p:grpSpPr>
          <a:xfrm rot="21304444">
            <a:off x="4120494" y="3797485"/>
            <a:ext cx="2261337" cy="1698987"/>
            <a:chOff x="3834663" y="2708105"/>
            <a:chExt cx="2261337" cy="1698987"/>
          </a:xfrm>
        </p:grpSpPr>
        <p:pic>
          <p:nvPicPr>
            <p:cNvPr id="2052" name="Picture 4" descr="Enige stoplicht-installatie in Voorthuizen verdwijnt - Barneveldse Krant |  Nieuws uit de regio Barneveld">
              <a:extLst>
                <a:ext uri="{FF2B5EF4-FFF2-40B4-BE49-F238E27FC236}">
                  <a16:creationId xmlns:a16="http://schemas.microsoft.com/office/drawing/2014/main" id="{7E2FE7DF-1DF6-05D9-E5BC-1D0E86639C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4663" y="2708105"/>
              <a:ext cx="2261337" cy="13296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A835363-2BA2-A7A6-D517-99932310AAC1}"/>
                </a:ext>
              </a:extLst>
            </p:cNvPr>
            <p:cNvSpPr txBox="1"/>
            <p:nvPr/>
          </p:nvSpPr>
          <p:spPr>
            <a:xfrm>
              <a:off x="4084288" y="4037760"/>
              <a:ext cx="17620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err="1"/>
                <a:t>Verkeerslichten</a:t>
              </a:r>
              <a:endParaRPr lang="en-NL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40CA687-E00B-767D-93D4-23381B922088}"/>
              </a:ext>
            </a:extLst>
          </p:cNvPr>
          <p:cNvGrpSpPr/>
          <p:nvPr/>
        </p:nvGrpSpPr>
        <p:grpSpPr>
          <a:xfrm rot="179176">
            <a:off x="6379903" y="1814745"/>
            <a:ext cx="2165030" cy="1784973"/>
            <a:chOff x="7474455" y="2054594"/>
            <a:chExt cx="2165030" cy="1784973"/>
          </a:xfrm>
        </p:grpSpPr>
        <p:pic>
          <p:nvPicPr>
            <p:cNvPr id="2054" name="Picture 6" descr="Latitude 14 inch 3420 zakelijke laptop met videoconferencing | Dell  Nederland">
              <a:extLst>
                <a:ext uri="{FF2B5EF4-FFF2-40B4-BE49-F238E27FC236}">
                  <a16:creationId xmlns:a16="http://schemas.microsoft.com/office/drawing/2014/main" id="{F3701AB4-0E59-4890-179E-B9E7F45AC4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4455" y="2054594"/>
              <a:ext cx="2165030" cy="1518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592CF06-944F-BDFD-E821-6E75F42EE619}"/>
                </a:ext>
              </a:extLst>
            </p:cNvPr>
            <p:cNvSpPr txBox="1"/>
            <p:nvPr/>
          </p:nvSpPr>
          <p:spPr>
            <a:xfrm>
              <a:off x="8093674" y="3470235"/>
              <a:ext cx="8899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/>
                <a:t>Laptop</a:t>
              </a:r>
              <a:endParaRPr lang="en-NL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936CE24-87AD-53BE-DF69-CD460287230F}"/>
              </a:ext>
            </a:extLst>
          </p:cNvPr>
          <p:cNvGrpSpPr/>
          <p:nvPr/>
        </p:nvGrpSpPr>
        <p:grpSpPr>
          <a:xfrm rot="271317">
            <a:off x="8560452" y="4121131"/>
            <a:ext cx="1620339" cy="1937547"/>
            <a:chOff x="10399489" y="4413660"/>
            <a:chExt cx="1620339" cy="1937547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1094B35F-BA92-D402-5F7C-C85A5EE494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399489" y="4413660"/>
              <a:ext cx="1620339" cy="1584159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317AE83-4773-E271-95CF-7DCC03A5B637}"/>
                </a:ext>
              </a:extLst>
            </p:cNvPr>
            <p:cNvSpPr txBox="1"/>
            <p:nvPr/>
          </p:nvSpPr>
          <p:spPr>
            <a:xfrm>
              <a:off x="10726192" y="5981875"/>
              <a:ext cx="9669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/>
                <a:t>Internet</a:t>
              </a:r>
              <a:endParaRPr lang="en-NL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1C748CAA-CB1D-B1B2-9F7F-C41CE61413C6}"/>
              </a:ext>
            </a:extLst>
          </p:cNvPr>
          <p:cNvSpPr txBox="1"/>
          <p:nvPr/>
        </p:nvSpPr>
        <p:spPr>
          <a:xfrm>
            <a:off x="10284103" y="1948629"/>
            <a:ext cx="1359668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0" b="1">
                <a:solidFill>
                  <a:schemeClr val="accent1"/>
                </a:solidFill>
              </a:rPr>
              <a:t>?</a:t>
            </a:r>
            <a:endParaRPr lang="en-NL" sz="15000" b="1">
              <a:solidFill>
                <a:schemeClr val="accent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8652C2-FB27-CA55-1F5D-6032E465057E}"/>
              </a:ext>
            </a:extLst>
          </p:cNvPr>
          <p:cNvSpPr/>
          <p:nvPr/>
        </p:nvSpPr>
        <p:spPr>
          <a:xfrm>
            <a:off x="9771454" y="349302"/>
            <a:ext cx="2070339" cy="6901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cs typeface="Arial"/>
              </a:rPr>
              <a:t>Engage</a:t>
            </a: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20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2B140-675A-CAAD-A879-91ED3E36D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Artificial Intelligence (A.I.)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92865-C058-0C12-DB04-4D8A1A693D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>
                <a:solidFill>
                  <a:schemeClr val="accent1"/>
                </a:solidFill>
              </a:rPr>
              <a:t>Bijvoorbeeld </a:t>
            </a:r>
            <a:r>
              <a:rPr lang="en-GB" sz="2400" err="1">
                <a:solidFill>
                  <a:schemeClr val="accent1"/>
                </a:solidFill>
              </a:rPr>
              <a:t>ChatGPT</a:t>
            </a:r>
            <a:endParaRPr lang="en-GB" sz="2400">
              <a:solidFill>
                <a:schemeClr val="accent1"/>
              </a:solidFill>
            </a:endParaRPr>
          </a:p>
          <a:p>
            <a:endParaRPr lang="en-GB" sz="240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GB" sz="2400" b="1" err="1">
                <a:solidFill>
                  <a:schemeClr val="accent1"/>
                </a:solidFill>
              </a:rPr>
              <a:t>Opdracht</a:t>
            </a:r>
            <a:r>
              <a:rPr lang="en-GB" sz="2400" b="1">
                <a:solidFill>
                  <a:schemeClr val="accent1"/>
                </a:solidFill>
              </a:rPr>
              <a:t> (15 min):</a:t>
            </a:r>
          </a:p>
          <a:p>
            <a:pPr marL="0" indent="0">
              <a:buNone/>
            </a:pPr>
            <a:r>
              <a:rPr lang="en-GB" sz="2400" err="1">
                <a:solidFill>
                  <a:schemeClr val="accent1"/>
                </a:solidFill>
              </a:rPr>
              <a:t>Raak</a:t>
            </a:r>
            <a:r>
              <a:rPr lang="en-GB" sz="2400">
                <a:solidFill>
                  <a:schemeClr val="accent1"/>
                </a:solidFill>
              </a:rPr>
              <a:t> bekend met het </a:t>
            </a:r>
            <a:r>
              <a:rPr lang="en-GB" sz="2400" err="1">
                <a:solidFill>
                  <a:schemeClr val="accent1"/>
                </a:solidFill>
              </a:rPr>
              <a:t>gebruik</a:t>
            </a:r>
            <a:r>
              <a:rPr lang="en-GB" sz="2400">
                <a:solidFill>
                  <a:schemeClr val="accent1"/>
                </a:solidFill>
              </a:rPr>
              <a:t> van </a:t>
            </a:r>
            <a:r>
              <a:rPr lang="en-GB" sz="2400" err="1">
                <a:solidFill>
                  <a:schemeClr val="accent1"/>
                </a:solidFill>
              </a:rPr>
              <a:t>ChatGPT</a:t>
            </a:r>
            <a:r>
              <a:rPr lang="en-GB" sz="2400">
                <a:solidFill>
                  <a:schemeClr val="accent1"/>
                </a:solidFill>
              </a:rPr>
              <a:t> door de vragen op het </a:t>
            </a:r>
            <a:r>
              <a:rPr lang="en-GB" sz="2400" err="1">
                <a:solidFill>
                  <a:schemeClr val="accent1"/>
                </a:solidFill>
              </a:rPr>
              <a:t>werkblad</a:t>
            </a:r>
            <a:r>
              <a:rPr lang="en-GB" sz="2400">
                <a:solidFill>
                  <a:schemeClr val="accent1"/>
                </a:solidFill>
              </a:rPr>
              <a:t> te </a:t>
            </a:r>
            <a:r>
              <a:rPr lang="en-GB" sz="2400" err="1">
                <a:solidFill>
                  <a:schemeClr val="accent1"/>
                </a:solidFill>
              </a:rPr>
              <a:t>beantwoorden</a:t>
            </a:r>
            <a:endParaRPr lang="en-NL" sz="2400">
              <a:solidFill>
                <a:schemeClr val="accent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287A7D-8025-3E60-6014-489BE9D38A32}"/>
              </a:ext>
            </a:extLst>
          </p:cNvPr>
          <p:cNvSpPr/>
          <p:nvPr/>
        </p:nvSpPr>
        <p:spPr>
          <a:xfrm>
            <a:off x="9771454" y="349302"/>
            <a:ext cx="2070339" cy="6901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>
                <a:cs typeface="Arial"/>
              </a:rPr>
              <a:t>Engage</a:t>
            </a: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191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2BD48-97BF-917B-5466-C05C926BF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Werkblad</a:t>
            </a:r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678C5140-13DD-46BB-2B6A-78FE54E04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1381" y="131131"/>
            <a:ext cx="5244860" cy="658136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752C79E-C3F7-E2A7-C647-CA8BCD07C66D}"/>
              </a:ext>
            </a:extLst>
          </p:cNvPr>
          <p:cNvSpPr/>
          <p:nvPr/>
        </p:nvSpPr>
        <p:spPr>
          <a:xfrm>
            <a:off x="9771454" y="349302"/>
            <a:ext cx="2070339" cy="6901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>
                <a:cs typeface="Arial"/>
              </a:rPr>
              <a:t>Engage</a:t>
            </a: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1501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B724B-28A5-C1FA-8164-F852E0DD7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A.I. in de </a:t>
            </a:r>
            <a:r>
              <a:rPr lang="en-GB" dirty="0" err="1"/>
              <a:t>klas</a:t>
            </a:r>
            <a:endParaRPr lang="en-NL" dirty="0" err="1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513ED48-A38D-9236-096D-7622ED248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2000" y="1825625"/>
            <a:ext cx="92520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400" b="1" dirty="0" err="1">
                <a:solidFill>
                  <a:schemeClr val="accent1"/>
                </a:solidFill>
              </a:rPr>
              <a:t>Vraag</a:t>
            </a:r>
            <a:r>
              <a:rPr lang="en-GB" sz="2400" b="1" dirty="0">
                <a:solidFill>
                  <a:schemeClr val="accent1"/>
                </a:solidFill>
              </a:rPr>
              <a:t>: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accent1"/>
                </a:solidFill>
              </a:rPr>
              <a:t>“In </a:t>
            </a:r>
            <a:r>
              <a:rPr lang="en-GB" sz="2400" dirty="0" err="1">
                <a:solidFill>
                  <a:schemeClr val="accent1"/>
                </a:solidFill>
              </a:rPr>
              <a:t>hoeverre</a:t>
            </a:r>
            <a:r>
              <a:rPr lang="en-GB" sz="2400" dirty="0">
                <a:solidFill>
                  <a:schemeClr val="accent1"/>
                </a:solidFill>
              </a:rPr>
              <a:t> mag ChatGPT </a:t>
            </a:r>
            <a:r>
              <a:rPr lang="en-GB" sz="2400" dirty="0" err="1">
                <a:solidFill>
                  <a:schemeClr val="accent1"/>
                </a:solidFill>
              </a:rPr>
              <a:t>gebruikt</a:t>
            </a:r>
            <a:r>
              <a:rPr lang="en-GB" sz="2400" dirty="0">
                <a:solidFill>
                  <a:schemeClr val="accent1"/>
                </a:solidFill>
              </a:rPr>
              <a:t> </a:t>
            </a:r>
            <a:r>
              <a:rPr lang="en-GB" sz="2400" dirty="0" err="1">
                <a:solidFill>
                  <a:schemeClr val="accent1"/>
                </a:solidFill>
              </a:rPr>
              <a:t>worden</a:t>
            </a:r>
            <a:r>
              <a:rPr lang="en-GB" sz="2400" dirty="0">
                <a:solidFill>
                  <a:schemeClr val="accent1"/>
                </a:solidFill>
              </a:rPr>
              <a:t> </a:t>
            </a:r>
            <a:r>
              <a:rPr lang="en-GB" sz="2400" dirty="0" err="1">
                <a:solidFill>
                  <a:schemeClr val="accent1"/>
                </a:solidFill>
              </a:rPr>
              <a:t>bij</a:t>
            </a:r>
            <a:r>
              <a:rPr lang="en-GB" sz="2400" dirty="0">
                <a:solidFill>
                  <a:schemeClr val="accent1"/>
                </a:solidFill>
              </a:rPr>
              <a:t> </a:t>
            </a:r>
            <a:r>
              <a:rPr lang="en-GB" sz="2400" dirty="0" err="1">
                <a:solidFill>
                  <a:schemeClr val="accent1"/>
                </a:solidFill>
              </a:rPr>
              <a:t>schoolwerk</a:t>
            </a:r>
            <a:r>
              <a:rPr lang="en-GB" sz="2400" dirty="0">
                <a:solidFill>
                  <a:schemeClr val="accent1"/>
                </a:solidFill>
              </a:rPr>
              <a:t>?”</a:t>
            </a:r>
            <a:endParaRPr lang="en-GB" sz="2400">
              <a:solidFill>
                <a:schemeClr val="accent1"/>
              </a:solidFill>
              <a:cs typeface="Arial"/>
            </a:endParaRPr>
          </a:p>
          <a:p>
            <a:pPr marL="0" indent="0">
              <a:buNone/>
            </a:pPr>
            <a:endParaRPr lang="en-GB" sz="240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GB" sz="2400" b="1" dirty="0" err="1">
                <a:solidFill>
                  <a:schemeClr val="accent1"/>
                </a:solidFill>
              </a:rPr>
              <a:t>Opdracht</a:t>
            </a:r>
            <a:r>
              <a:rPr lang="en-GB" sz="2400" b="1" dirty="0">
                <a:solidFill>
                  <a:schemeClr val="accent1"/>
                </a:solidFill>
              </a:rPr>
              <a:t> (15 min):</a:t>
            </a:r>
          </a:p>
          <a:p>
            <a:pPr marL="0" indent="0">
              <a:buNone/>
            </a:pPr>
            <a:r>
              <a:rPr lang="en-GB" sz="2400" dirty="0" err="1">
                <a:solidFill>
                  <a:schemeClr val="accent1"/>
                </a:solidFill>
              </a:rPr>
              <a:t>Schrijf</a:t>
            </a:r>
            <a:r>
              <a:rPr lang="en-GB" sz="2400" dirty="0">
                <a:solidFill>
                  <a:schemeClr val="accent1"/>
                </a:solidFill>
              </a:rPr>
              <a:t> op het </a:t>
            </a:r>
            <a:r>
              <a:rPr lang="en-GB" sz="2400" dirty="0" err="1">
                <a:solidFill>
                  <a:schemeClr val="accent1"/>
                </a:solidFill>
              </a:rPr>
              <a:t>werkblad</a:t>
            </a:r>
            <a:r>
              <a:rPr lang="en-GB" sz="2400" dirty="0">
                <a:solidFill>
                  <a:schemeClr val="accent1"/>
                </a:solidFill>
              </a:rPr>
              <a:t> </a:t>
            </a:r>
            <a:r>
              <a:rPr lang="en-GB" sz="2400" dirty="0" err="1">
                <a:solidFill>
                  <a:schemeClr val="accent1"/>
                </a:solidFill>
              </a:rPr>
              <a:t>voor</a:t>
            </a:r>
            <a:r>
              <a:rPr lang="en-GB" sz="2400" dirty="0">
                <a:solidFill>
                  <a:schemeClr val="accent1"/>
                </a:solidFill>
              </a:rPr>
              <a:t>- </a:t>
            </a:r>
            <a:r>
              <a:rPr lang="en-GB" sz="2400" dirty="0" err="1">
                <a:solidFill>
                  <a:schemeClr val="accent1"/>
                </a:solidFill>
              </a:rPr>
              <a:t>en</a:t>
            </a:r>
            <a:r>
              <a:rPr lang="en-GB" sz="2400" dirty="0">
                <a:solidFill>
                  <a:schemeClr val="accent1"/>
                </a:solidFill>
              </a:rPr>
              <a:t> </a:t>
            </a:r>
            <a:r>
              <a:rPr lang="en-GB" sz="2400" dirty="0" err="1">
                <a:solidFill>
                  <a:schemeClr val="accent1"/>
                </a:solidFill>
              </a:rPr>
              <a:t>tegenargumenten</a:t>
            </a:r>
            <a:r>
              <a:rPr lang="en-GB" sz="2400" dirty="0">
                <a:solidFill>
                  <a:schemeClr val="accent1"/>
                </a:solidFill>
              </a:rPr>
              <a:t> op van het </a:t>
            </a:r>
            <a:r>
              <a:rPr lang="en-GB" sz="2400" dirty="0" err="1">
                <a:solidFill>
                  <a:schemeClr val="accent1"/>
                </a:solidFill>
              </a:rPr>
              <a:t>gebruik</a:t>
            </a:r>
            <a:r>
              <a:rPr lang="en-GB" sz="2400" dirty="0">
                <a:solidFill>
                  <a:schemeClr val="accent1"/>
                </a:solidFill>
              </a:rPr>
              <a:t> van ChatGPT </a:t>
            </a:r>
            <a:r>
              <a:rPr lang="en-GB" sz="2400" dirty="0" err="1">
                <a:solidFill>
                  <a:schemeClr val="accent1"/>
                </a:solidFill>
              </a:rPr>
              <a:t>voor</a:t>
            </a:r>
            <a:r>
              <a:rPr lang="en-GB" sz="2400" dirty="0">
                <a:solidFill>
                  <a:schemeClr val="accent1"/>
                </a:solidFill>
              </a:rPr>
              <a:t> </a:t>
            </a:r>
            <a:r>
              <a:rPr lang="en-GB" sz="2400" dirty="0" err="1">
                <a:solidFill>
                  <a:schemeClr val="accent1"/>
                </a:solidFill>
              </a:rPr>
              <a:t>schoolwerk</a:t>
            </a:r>
            <a:r>
              <a:rPr lang="en-GB" sz="2400" dirty="0">
                <a:solidFill>
                  <a:schemeClr val="accent1"/>
                </a:solidFill>
              </a:rPr>
              <a:t>.</a:t>
            </a:r>
            <a:endParaRPr lang="en-GB" sz="2400" dirty="0">
              <a:solidFill>
                <a:schemeClr val="accent1"/>
              </a:solidFill>
              <a:cs typeface="Arial"/>
            </a:endParaRPr>
          </a:p>
          <a:p>
            <a:pPr marL="0" indent="0">
              <a:buNone/>
            </a:pPr>
            <a:endParaRPr lang="en-GB" sz="2400">
              <a:solidFill>
                <a:schemeClr val="accent1"/>
              </a:solidFill>
              <a:cs typeface="Arial"/>
            </a:endParaRPr>
          </a:p>
          <a:p>
            <a:pPr marL="0" indent="0">
              <a:buNone/>
            </a:pPr>
            <a:r>
              <a:rPr lang="en-GB" sz="2400" dirty="0" err="1">
                <a:solidFill>
                  <a:schemeClr val="accent1"/>
                </a:solidFill>
                <a:cs typeface="Arial"/>
              </a:rPr>
              <a:t>Gebruik</a:t>
            </a:r>
            <a:r>
              <a:rPr lang="en-GB" sz="2400" dirty="0">
                <a:solidFill>
                  <a:schemeClr val="accent1"/>
                </a:solidFill>
                <a:cs typeface="Arial"/>
              </a:rPr>
              <a:t> </a:t>
            </a:r>
            <a:r>
              <a:rPr lang="en-GB" sz="2400" dirty="0" err="1">
                <a:solidFill>
                  <a:schemeClr val="accent1"/>
                </a:solidFill>
                <a:cs typeface="Arial"/>
              </a:rPr>
              <a:t>hierbij</a:t>
            </a:r>
            <a:r>
              <a:rPr lang="en-GB" sz="2400" dirty="0">
                <a:solidFill>
                  <a:schemeClr val="accent1"/>
                </a:solidFill>
                <a:cs typeface="Arial"/>
              </a:rPr>
              <a:t> de </a:t>
            </a:r>
            <a:r>
              <a:rPr lang="en-GB" sz="2400" dirty="0" err="1">
                <a:solidFill>
                  <a:schemeClr val="accent1"/>
                </a:solidFill>
                <a:cs typeface="Arial"/>
              </a:rPr>
              <a:t>bronnenlijst</a:t>
            </a:r>
            <a:r>
              <a:rPr lang="en-GB" sz="2400" dirty="0">
                <a:solidFill>
                  <a:schemeClr val="accent1"/>
                </a:solidFill>
                <a:cs typeface="Arial"/>
              </a:rPr>
              <a:t> op de </a:t>
            </a:r>
            <a:r>
              <a:rPr lang="en-GB" sz="2400" dirty="0" err="1">
                <a:solidFill>
                  <a:schemeClr val="accent1"/>
                </a:solidFill>
                <a:cs typeface="Arial"/>
              </a:rPr>
              <a:t>volgende</a:t>
            </a:r>
            <a:r>
              <a:rPr lang="en-GB" sz="2400" dirty="0">
                <a:solidFill>
                  <a:schemeClr val="accent1"/>
                </a:solidFill>
                <a:cs typeface="Arial"/>
              </a:rPr>
              <a:t> slide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234414-417F-5D99-1F81-D00BF885736B}"/>
              </a:ext>
            </a:extLst>
          </p:cNvPr>
          <p:cNvSpPr/>
          <p:nvPr/>
        </p:nvSpPr>
        <p:spPr>
          <a:xfrm>
            <a:off x="9771454" y="349302"/>
            <a:ext cx="2070339" cy="6901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>
                <a:cs typeface="Arial"/>
              </a:rPr>
              <a:t>Explore/Explain</a:t>
            </a: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4729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8E336-2239-B91F-02D5-795AD2EA4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gebruiken</a:t>
            </a:r>
            <a:r>
              <a:rPr lang="en-US" dirty="0"/>
              <a:t> </a:t>
            </a:r>
            <a:r>
              <a:rPr lang="en-US" dirty="0" err="1"/>
              <a:t>bronnen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BECA1-DF92-90A1-9552-83A5BF554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2000" y="1825625"/>
            <a:ext cx="6993215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z="1600" u="sng" dirty="0">
                <a:solidFill>
                  <a:srgbClr val="0563C1"/>
                </a:solidFill>
                <a:latin typeface="Calibri"/>
                <a:cs typeface="Calibri"/>
                <a:hlinkClick r:id="rId2"/>
              </a:rPr>
              <a:t>https://www.kennisnet.nl/faq-chatgpt-veelgestelde-vragen-over-chatgpt-in-het-onderwijs/#wat-wordt-de-impact-van-chatgpt-op-het-onderwijs</a:t>
            </a:r>
            <a:endParaRPr lang="en-US" sz="1600">
              <a:latin typeface="Calibri"/>
              <a:cs typeface="Calibri"/>
            </a:endParaRPr>
          </a:p>
          <a:p>
            <a:r>
              <a:rPr lang="nl-NL" sz="1600" u="sng" dirty="0">
                <a:solidFill>
                  <a:srgbClr val="0563C1"/>
                </a:solidFill>
                <a:latin typeface="Calibri"/>
                <a:cs typeface="Calibri"/>
                <a:hlinkClick r:id="rId3"/>
              </a:rPr>
              <a:t>https://nos.nl/artikel/2460020-chatgpt-glipt-langs-docenten-ik-gebruik-het-om-snel-huiswerk-te-maken</a:t>
            </a:r>
            <a:endParaRPr lang="en-US" sz="1600">
              <a:latin typeface="Calibri"/>
              <a:cs typeface="Calibri"/>
            </a:endParaRPr>
          </a:p>
          <a:p>
            <a:r>
              <a:rPr lang="nl-NL" sz="1600" u="sng" dirty="0">
                <a:solidFill>
                  <a:srgbClr val="0563C1"/>
                </a:solidFill>
                <a:latin typeface="Calibri"/>
                <a:cs typeface="Calibri"/>
                <a:hlinkClick r:id="rId4"/>
              </a:rPr>
              <a:t>https://www.bnr.nl/nieuws/technologie/10500809/chatgpt-kaapt-onderwijs-hoe-moeten-scholen-ermee-omgaan</a:t>
            </a:r>
            <a:endParaRPr lang="en-US" sz="1600">
              <a:latin typeface="Calibri"/>
              <a:cs typeface="Calibri"/>
            </a:endParaRPr>
          </a:p>
          <a:p>
            <a:r>
              <a:rPr lang="nl-NL" sz="1600" u="sng" dirty="0">
                <a:solidFill>
                  <a:srgbClr val="0563C1"/>
                </a:solidFill>
                <a:latin typeface="Calibri"/>
                <a:cs typeface="Calibri"/>
                <a:hlinkClick r:id="rId5"/>
              </a:rPr>
              <a:t>https://www.trouw.nl/binnenland/studenten-bouwen-detector-voor-chatgpt-teksten~b987778a/</a:t>
            </a:r>
            <a:endParaRPr lang="en-US" sz="1600">
              <a:latin typeface="Calibri"/>
              <a:cs typeface="Calibri"/>
            </a:endParaRPr>
          </a:p>
          <a:p>
            <a:r>
              <a:rPr lang="nl-NL" sz="1600" u="sng" dirty="0">
                <a:solidFill>
                  <a:srgbClr val="0563C1"/>
                </a:solidFill>
                <a:latin typeface="Calibri"/>
                <a:cs typeface="Calibri"/>
                <a:hlinkClick r:id="rId6"/>
              </a:rPr>
              <a:t>https://www.scholieren.com/blog/ik-liet-mijn-beschouwing-door-een-ai-robot-schrijven</a:t>
            </a:r>
            <a:endParaRPr lang="en-US" sz="1600">
              <a:latin typeface="Calibri"/>
              <a:cs typeface="Calibri"/>
            </a:endParaRPr>
          </a:p>
          <a:p>
            <a:pPr marL="0" indent="0">
              <a:buNone/>
            </a:pPr>
            <a:endParaRPr lang="en-US" dirty="0">
              <a:cs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730675-AB5E-92AA-140F-1BECAABFFAB8}"/>
              </a:ext>
            </a:extLst>
          </p:cNvPr>
          <p:cNvSpPr/>
          <p:nvPr/>
        </p:nvSpPr>
        <p:spPr>
          <a:xfrm>
            <a:off x="9771454" y="349302"/>
            <a:ext cx="2070339" cy="6901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>
                <a:cs typeface="Arial"/>
              </a:rPr>
              <a:t>Explore</a:t>
            </a: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9874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2BD48-97BF-917B-5466-C05C926BF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Werkblad</a:t>
            </a:r>
          </a:p>
        </p:txBody>
      </p:sp>
      <p:pic>
        <p:nvPicPr>
          <p:cNvPr id="3" name="Picture 4" descr="Table&#10;&#10;Description automatically generated">
            <a:extLst>
              <a:ext uri="{FF2B5EF4-FFF2-40B4-BE49-F238E27FC236}">
                <a16:creationId xmlns:a16="http://schemas.microsoft.com/office/drawing/2014/main" id="{3C4905F1-D670-E9F2-1D93-E7F3E2EA9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114" y="1300467"/>
            <a:ext cx="4421414" cy="5381921"/>
          </a:xfrm>
          <a:prstGeom prst="rect">
            <a:avLst/>
          </a:prstGeom>
        </p:spPr>
      </p:pic>
      <p:pic>
        <p:nvPicPr>
          <p:cNvPr id="5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A8C1B0D7-CD7E-E9F2-CE71-B2F2D2306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4257" y="1067600"/>
            <a:ext cx="4493984" cy="556644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C727E3F-0CF8-9E70-73B7-76D6115DD845}"/>
              </a:ext>
            </a:extLst>
          </p:cNvPr>
          <p:cNvSpPr/>
          <p:nvPr/>
        </p:nvSpPr>
        <p:spPr>
          <a:xfrm>
            <a:off x="9771454" y="349302"/>
            <a:ext cx="2070339" cy="6901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>
                <a:cs typeface="Arial"/>
              </a:rPr>
              <a:t>Explore</a:t>
            </a: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23645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B724B-28A5-C1FA-8164-F852E0DD7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A.I. in de klas</a:t>
            </a:r>
            <a:endParaRPr lang="en-NL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513ED48-A38D-9236-096D-7622ED248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2000" y="1825625"/>
            <a:ext cx="92520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400" b="1" err="1">
                <a:solidFill>
                  <a:schemeClr val="accent1"/>
                </a:solidFill>
              </a:rPr>
              <a:t>Vraag</a:t>
            </a:r>
            <a:r>
              <a:rPr lang="en-GB" sz="2400" b="1">
                <a:solidFill>
                  <a:schemeClr val="accent1"/>
                </a:solidFill>
              </a:rPr>
              <a:t>:</a:t>
            </a:r>
          </a:p>
          <a:p>
            <a:pPr marL="0" indent="0">
              <a:buNone/>
            </a:pPr>
            <a:r>
              <a:rPr lang="en-GB" sz="2400">
                <a:solidFill>
                  <a:schemeClr val="accent1"/>
                </a:solidFill>
              </a:rPr>
              <a:t>“In </a:t>
            </a:r>
            <a:r>
              <a:rPr lang="en-GB" sz="2400" err="1">
                <a:solidFill>
                  <a:schemeClr val="accent1"/>
                </a:solidFill>
              </a:rPr>
              <a:t>hoeverre</a:t>
            </a:r>
            <a:r>
              <a:rPr lang="en-GB" sz="2400">
                <a:solidFill>
                  <a:schemeClr val="accent1"/>
                </a:solidFill>
              </a:rPr>
              <a:t> mag ChatGPT </a:t>
            </a:r>
            <a:r>
              <a:rPr lang="en-GB" sz="2400" err="1">
                <a:solidFill>
                  <a:schemeClr val="accent1"/>
                </a:solidFill>
              </a:rPr>
              <a:t>gebruikt</a:t>
            </a:r>
            <a:r>
              <a:rPr lang="en-GB" sz="2400">
                <a:solidFill>
                  <a:schemeClr val="accent1"/>
                </a:solidFill>
              </a:rPr>
              <a:t> </a:t>
            </a:r>
            <a:r>
              <a:rPr lang="en-GB" sz="2400" err="1">
                <a:solidFill>
                  <a:schemeClr val="accent1"/>
                </a:solidFill>
              </a:rPr>
              <a:t>worden</a:t>
            </a:r>
            <a:r>
              <a:rPr lang="en-GB" sz="2400">
                <a:solidFill>
                  <a:schemeClr val="accent1"/>
                </a:solidFill>
              </a:rPr>
              <a:t> </a:t>
            </a:r>
            <a:r>
              <a:rPr lang="en-GB" sz="2400" err="1">
                <a:solidFill>
                  <a:schemeClr val="accent1"/>
                </a:solidFill>
              </a:rPr>
              <a:t>bij</a:t>
            </a:r>
            <a:r>
              <a:rPr lang="en-GB" sz="2400">
                <a:solidFill>
                  <a:schemeClr val="accent1"/>
                </a:solidFill>
              </a:rPr>
              <a:t> </a:t>
            </a:r>
            <a:r>
              <a:rPr lang="en-GB" sz="2400" err="1">
                <a:solidFill>
                  <a:schemeClr val="accent1"/>
                </a:solidFill>
              </a:rPr>
              <a:t>schoolwerk</a:t>
            </a:r>
            <a:r>
              <a:rPr lang="en-GB" sz="2400">
                <a:solidFill>
                  <a:schemeClr val="accent1"/>
                </a:solidFill>
              </a:rPr>
              <a:t>?”</a:t>
            </a:r>
            <a:endParaRPr lang="en-GB" sz="2400">
              <a:solidFill>
                <a:schemeClr val="accent1"/>
              </a:solidFill>
              <a:cs typeface="Arial"/>
            </a:endParaRPr>
          </a:p>
          <a:p>
            <a:pPr marL="0" indent="0">
              <a:buNone/>
            </a:pPr>
            <a:endParaRPr lang="en-GB" sz="240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GB" sz="2400" b="1" err="1">
                <a:solidFill>
                  <a:schemeClr val="accent1"/>
                </a:solidFill>
              </a:rPr>
              <a:t>Huiswerk</a:t>
            </a:r>
            <a:r>
              <a:rPr lang="en-GB" sz="2400" b="1">
                <a:solidFill>
                  <a:schemeClr val="accent1"/>
                </a:solidFill>
              </a:rPr>
              <a:t>:</a:t>
            </a:r>
          </a:p>
          <a:p>
            <a:pPr marL="0" indent="0">
              <a:buNone/>
            </a:pPr>
            <a:r>
              <a:rPr lang="en-GB" sz="2400" err="1">
                <a:solidFill>
                  <a:schemeClr val="accent1"/>
                </a:solidFill>
              </a:rPr>
              <a:t>Vul</a:t>
            </a:r>
            <a:r>
              <a:rPr lang="en-GB" sz="2400">
                <a:solidFill>
                  <a:schemeClr val="accent1"/>
                </a:solidFill>
              </a:rPr>
              <a:t> voor volgende les de </a:t>
            </a:r>
            <a:r>
              <a:rPr lang="en-GB" sz="2400" err="1">
                <a:solidFill>
                  <a:schemeClr val="accent1"/>
                </a:solidFill>
              </a:rPr>
              <a:t>achterkant</a:t>
            </a:r>
            <a:r>
              <a:rPr lang="en-GB" sz="2400">
                <a:solidFill>
                  <a:schemeClr val="accent1"/>
                </a:solidFill>
              </a:rPr>
              <a:t> van het </a:t>
            </a:r>
            <a:r>
              <a:rPr lang="en-GB" sz="2400" err="1">
                <a:solidFill>
                  <a:schemeClr val="accent1"/>
                </a:solidFill>
              </a:rPr>
              <a:t>werkblad</a:t>
            </a:r>
            <a:r>
              <a:rPr lang="en-GB" sz="2400">
                <a:solidFill>
                  <a:schemeClr val="accent1"/>
                </a:solidFill>
              </a:rPr>
              <a:t> in.</a:t>
            </a:r>
          </a:p>
          <a:p>
            <a:pPr marL="0" indent="0">
              <a:buNone/>
            </a:pPr>
            <a:r>
              <a:rPr lang="en-GB" sz="2400">
                <a:solidFill>
                  <a:schemeClr val="accent1"/>
                </a:solidFill>
              </a:rPr>
              <a:t>In </a:t>
            </a:r>
            <a:r>
              <a:rPr lang="en-GB" sz="2400" err="1">
                <a:solidFill>
                  <a:schemeClr val="accent1"/>
                </a:solidFill>
              </a:rPr>
              <a:t>hoeverre</a:t>
            </a:r>
            <a:r>
              <a:rPr lang="en-GB" sz="2400">
                <a:solidFill>
                  <a:schemeClr val="accent1"/>
                </a:solidFill>
              </a:rPr>
              <a:t> vind jij dat je AI mag gebruiken voor school? En waarom?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BD6E89-460D-3552-7831-0EB3E18AB95E}"/>
              </a:ext>
            </a:extLst>
          </p:cNvPr>
          <p:cNvSpPr/>
          <p:nvPr/>
        </p:nvSpPr>
        <p:spPr>
          <a:xfrm>
            <a:off x="9771454" y="349302"/>
            <a:ext cx="2070339" cy="6901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>
                <a:cs typeface="Arial"/>
              </a:rPr>
              <a:t>Explain</a:t>
            </a: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95633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6816E-12B5-8312-DF0F-8A0C25A19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Groepsdiscussie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4DBAF-A505-E710-2216-0C2F21D24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2000" y="1825625"/>
            <a:ext cx="92520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sz="2400" b="1" dirty="0">
                <a:solidFill>
                  <a:schemeClr val="accent1"/>
                </a:solidFill>
              </a:rPr>
              <a:t>Klassendiscussie (30 min):</a:t>
            </a:r>
          </a:p>
          <a:p>
            <a:pPr marL="0" indent="0">
              <a:buNone/>
            </a:pPr>
            <a:r>
              <a:rPr lang="nl-NL" sz="2400" dirty="0">
                <a:solidFill>
                  <a:schemeClr val="accent1"/>
                </a:solidFill>
              </a:rPr>
              <a:t>In hoeverre vind jij dat je A.I. mag gebruiken voor school? En waarom?</a:t>
            </a:r>
            <a:endParaRPr lang="nl-NL" sz="2400" dirty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8A553D-0471-A5AD-C4E4-F8E4933E297F}"/>
              </a:ext>
            </a:extLst>
          </p:cNvPr>
          <p:cNvSpPr/>
          <p:nvPr/>
        </p:nvSpPr>
        <p:spPr>
          <a:xfrm>
            <a:off x="9771454" y="349302"/>
            <a:ext cx="2070339" cy="6901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>
                <a:cs typeface="Arial"/>
              </a:rPr>
              <a:t>Elaborate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474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43ACE-D48A-96AD-A270-68229E62C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Groepsdiscussie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A8870-66A1-EBA7-767B-3DC7184D4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sz="2400" b="1">
                <a:solidFill>
                  <a:schemeClr val="accent1"/>
                </a:solidFill>
                <a:cs typeface="Arial"/>
              </a:rPr>
              <a:t>Stelling:</a:t>
            </a:r>
          </a:p>
          <a:p>
            <a:pPr marL="0" indent="0">
              <a:buNone/>
            </a:pPr>
            <a:r>
              <a:rPr lang="nl-NL" sz="2400">
                <a:solidFill>
                  <a:schemeClr val="accent1"/>
                </a:solidFill>
                <a:cs typeface="Arial"/>
              </a:rPr>
              <a:t>Leerlingen mogen </a:t>
            </a:r>
            <a:r>
              <a:rPr lang="nl-NL" sz="2400" err="1">
                <a:solidFill>
                  <a:schemeClr val="accent1"/>
                </a:solidFill>
                <a:cs typeface="Arial"/>
              </a:rPr>
              <a:t>ChatGPT</a:t>
            </a:r>
            <a:r>
              <a:rPr lang="nl-NL" sz="2400">
                <a:solidFill>
                  <a:schemeClr val="accent1"/>
                </a:solidFill>
                <a:cs typeface="Arial"/>
              </a:rPr>
              <a:t> gebruiken voor een practicumverslag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9EC95B-0EC5-289F-7BA4-D4551E6A11EA}"/>
              </a:ext>
            </a:extLst>
          </p:cNvPr>
          <p:cNvSpPr/>
          <p:nvPr/>
        </p:nvSpPr>
        <p:spPr>
          <a:xfrm>
            <a:off x="9771454" y="349302"/>
            <a:ext cx="2070339" cy="6901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>
                <a:cs typeface="Arial"/>
              </a:rPr>
              <a:t>Elaborate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9515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43ACE-D48A-96AD-A270-68229E62C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Groepsdiscussie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A8870-66A1-EBA7-767B-3DC7184D4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sz="2400" b="1" dirty="0">
                <a:solidFill>
                  <a:schemeClr val="accent1"/>
                </a:solidFill>
                <a:cs typeface="Arial"/>
              </a:rPr>
              <a:t>Stelling:</a:t>
            </a:r>
          </a:p>
          <a:p>
            <a:pPr marL="0" indent="0">
              <a:buNone/>
            </a:pPr>
            <a:r>
              <a:rPr lang="nl-NL" sz="2400" dirty="0">
                <a:solidFill>
                  <a:schemeClr val="accent1"/>
                </a:solidFill>
                <a:cs typeface="Arial"/>
              </a:rPr>
              <a:t>Het gebruik van </a:t>
            </a:r>
            <a:r>
              <a:rPr lang="nl-NL" sz="2400" dirty="0" err="1">
                <a:solidFill>
                  <a:schemeClr val="accent1"/>
                </a:solidFill>
                <a:cs typeface="Arial"/>
              </a:rPr>
              <a:t>ChatGPT</a:t>
            </a:r>
            <a:r>
              <a:rPr lang="nl-NL" sz="2400" dirty="0">
                <a:solidFill>
                  <a:schemeClr val="accent1"/>
                </a:solidFill>
                <a:cs typeface="Arial"/>
              </a:rPr>
              <a:t> moet altijd voorkomen worden bij toetsen op de computer.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C145B8-A165-18E9-CBC9-D011B24EE35A}"/>
              </a:ext>
            </a:extLst>
          </p:cNvPr>
          <p:cNvSpPr/>
          <p:nvPr/>
        </p:nvSpPr>
        <p:spPr>
          <a:xfrm>
            <a:off x="9771454" y="349302"/>
            <a:ext cx="2070339" cy="6901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>
                <a:cs typeface="Arial"/>
              </a:rPr>
              <a:t>Elaborate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384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2D342-D800-FCF5-2551-12C0516C5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E1970-6003-576E-08BE-10B447FFD2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Engage: </a:t>
            </a:r>
            <a:r>
              <a:rPr lang="en-US" sz="2400" dirty="0" err="1">
                <a:solidFill>
                  <a:schemeClr val="accent1"/>
                </a:solidFill>
              </a:rPr>
              <a:t>overbrugging</a:t>
            </a:r>
            <a:r>
              <a:rPr lang="en-US" sz="2400" dirty="0">
                <a:solidFill>
                  <a:schemeClr val="accent1"/>
                </a:solidFill>
              </a:rPr>
              <a:t> van </a:t>
            </a:r>
            <a:r>
              <a:rPr lang="en-US" sz="2400" dirty="0" err="1">
                <a:solidFill>
                  <a:schemeClr val="accent1"/>
                </a:solidFill>
              </a:rPr>
              <a:t>systeembord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naar</a:t>
            </a:r>
            <a:r>
              <a:rPr lang="en-US" sz="2400" dirty="0">
                <a:solidFill>
                  <a:schemeClr val="accent1"/>
                </a:solidFill>
              </a:rPr>
              <a:t> ChatGPT</a:t>
            </a: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sz="2400" dirty="0" err="1">
                <a:solidFill>
                  <a:schemeClr val="accent1"/>
                </a:solidFill>
                <a:cs typeface="Arial"/>
              </a:rPr>
              <a:t>Leerlingen</a:t>
            </a:r>
            <a:r>
              <a:rPr lang="en-US" sz="2400" dirty="0">
                <a:solidFill>
                  <a:schemeClr val="accent1"/>
                </a:solidFill>
                <a:cs typeface="Arial"/>
              </a:rPr>
              <a:t> context </a:t>
            </a:r>
            <a:r>
              <a:rPr lang="en-US" sz="2400" dirty="0" err="1">
                <a:solidFill>
                  <a:schemeClr val="accent1"/>
                </a:solidFill>
                <a:cs typeface="Arial"/>
              </a:rPr>
              <a:t>bieden</a:t>
            </a:r>
            <a:r>
              <a:rPr lang="en-US" sz="2400" dirty="0">
                <a:solidFill>
                  <a:schemeClr val="accent1"/>
                </a:solidFill>
                <a:cs typeface="Arial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cs typeface="Arial"/>
              </a:rPr>
              <a:t>bij</a:t>
            </a:r>
            <a:r>
              <a:rPr lang="en-US" sz="2400" dirty="0">
                <a:solidFill>
                  <a:schemeClr val="accent1"/>
                </a:solidFill>
                <a:cs typeface="Arial"/>
              </a:rPr>
              <a:t> het </a:t>
            </a:r>
            <a:r>
              <a:rPr lang="en-US" sz="2400" dirty="0" err="1">
                <a:solidFill>
                  <a:schemeClr val="accent1"/>
                </a:solidFill>
                <a:cs typeface="Arial"/>
              </a:rPr>
              <a:t>systeembord</a:t>
            </a:r>
            <a:r>
              <a:rPr lang="en-US" sz="2400" dirty="0">
                <a:solidFill>
                  <a:schemeClr val="accent1"/>
                </a:solidFill>
                <a:cs typeface="Arial"/>
              </a:rPr>
              <a:t>.</a:t>
            </a:r>
          </a:p>
          <a:p>
            <a:endParaRPr lang="en-US" sz="2400" dirty="0">
              <a:solidFill>
                <a:schemeClr val="accent1"/>
              </a:solidFill>
              <a:cs typeface="Arial"/>
            </a:endParaRPr>
          </a:p>
          <a:p>
            <a:r>
              <a:rPr lang="en-US" sz="2400" dirty="0">
                <a:solidFill>
                  <a:schemeClr val="accent1"/>
                </a:solidFill>
                <a:cs typeface="Arial"/>
              </a:rPr>
              <a:t>Engage: </a:t>
            </a:r>
            <a:r>
              <a:rPr lang="en-US" sz="2400" dirty="0" err="1">
                <a:solidFill>
                  <a:schemeClr val="accent1"/>
                </a:solidFill>
                <a:cs typeface="Arial"/>
              </a:rPr>
              <a:t>leerlingen</a:t>
            </a:r>
            <a:r>
              <a:rPr lang="en-US" sz="2400" dirty="0">
                <a:solidFill>
                  <a:schemeClr val="accent1"/>
                </a:solidFill>
                <a:cs typeface="Arial"/>
              </a:rPr>
              <a:t> </a:t>
            </a:r>
            <a:r>
              <a:rPr lang="en-US" sz="2400" dirty="0" err="1">
                <a:solidFill>
                  <a:schemeClr val="accent1"/>
                </a:solidFill>
                <a:cs typeface="Arial"/>
              </a:rPr>
              <a:t>maken</a:t>
            </a:r>
            <a:r>
              <a:rPr lang="en-US" sz="2400" dirty="0">
                <a:solidFill>
                  <a:schemeClr val="accent1"/>
                </a:solidFill>
                <a:cs typeface="Arial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cs typeface="Arial"/>
              </a:rPr>
              <a:t>kennis</a:t>
            </a:r>
            <a:r>
              <a:rPr lang="en-US" sz="2400" dirty="0">
                <a:solidFill>
                  <a:schemeClr val="accent1"/>
                </a:solidFill>
                <a:cs typeface="Arial"/>
              </a:rPr>
              <a:t> met ChatGPT door </a:t>
            </a:r>
            <a:r>
              <a:rPr lang="en-US" sz="2400" dirty="0" err="1">
                <a:solidFill>
                  <a:schemeClr val="accent1"/>
                </a:solidFill>
                <a:cs typeface="Arial"/>
              </a:rPr>
              <a:t>aan</a:t>
            </a:r>
            <a:r>
              <a:rPr lang="en-US" sz="2400" dirty="0">
                <a:solidFill>
                  <a:schemeClr val="accent1"/>
                </a:solidFill>
                <a:cs typeface="Arial"/>
              </a:rPr>
              <a:t> de hand van </a:t>
            </a:r>
            <a:r>
              <a:rPr lang="en-US" sz="2400" dirty="0" err="1">
                <a:solidFill>
                  <a:schemeClr val="accent1"/>
                </a:solidFill>
                <a:cs typeface="Arial"/>
              </a:rPr>
              <a:t>opdrachten</a:t>
            </a:r>
            <a:r>
              <a:rPr lang="en-US" sz="2400" dirty="0">
                <a:solidFill>
                  <a:schemeClr val="accent1"/>
                </a:solidFill>
                <a:cs typeface="Arial"/>
              </a:rPr>
              <a:t> ChatGPT </a:t>
            </a:r>
            <a:r>
              <a:rPr lang="en-US" sz="2400" dirty="0" err="1">
                <a:solidFill>
                  <a:schemeClr val="accent1"/>
                </a:solidFill>
                <a:cs typeface="Arial"/>
              </a:rPr>
              <a:t>te</a:t>
            </a:r>
            <a:r>
              <a:rPr lang="en-US" sz="2400" dirty="0">
                <a:solidFill>
                  <a:schemeClr val="accent1"/>
                </a:solidFill>
                <a:cs typeface="Arial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cs typeface="Arial"/>
              </a:rPr>
              <a:t>gebruiken</a:t>
            </a:r>
            <a:r>
              <a:rPr lang="en-US" sz="2400" dirty="0">
                <a:solidFill>
                  <a:schemeClr val="accent1"/>
                </a:solidFill>
                <a:cs typeface="Arial"/>
              </a:rPr>
              <a:t>.</a:t>
            </a:r>
          </a:p>
          <a:p>
            <a:endParaRPr lang="en-US" sz="2400" dirty="0">
              <a:solidFill>
                <a:schemeClr val="accent1"/>
              </a:solidFill>
              <a:cs typeface="Arial"/>
            </a:endParaRPr>
          </a:p>
          <a:p>
            <a:r>
              <a:rPr lang="en-US" sz="2400" dirty="0">
                <a:solidFill>
                  <a:schemeClr val="accent1"/>
                </a:solidFill>
                <a:cs typeface="Arial"/>
              </a:rPr>
              <a:t>Explore: </a:t>
            </a:r>
            <a:r>
              <a:rPr lang="en-US" sz="2400" dirty="0" err="1">
                <a:solidFill>
                  <a:schemeClr val="accent1"/>
                </a:solidFill>
                <a:cs typeface="Arial"/>
              </a:rPr>
              <a:t>leerlingen</a:t>
            </a:r>
            <a:r>
              <a:rPr lang="en-US" sz="2400" dirty="0">
                <a:solidFill>
                  <a:schemeClr val="accent1"/>
                </a:solidFill>
                <a:cs typeface="Arial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cs typeface="Arial"/>
              </a:rPr>
              <a:t>lezen</a:t>
            </a:r>
            <a:r>
              <a:rPr lang="en-US" sz="2400" dirty="0">
                <a:solidFill>
                  <a:schemeClr val="accent1"/>
                </a:solidFill>
                <a:cs typeface="Arial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cs typeface="Arial"/>
              </a:rPr>
              <a:t>bronnen</a:t>
            </a:r>
            <a:r>
              <a:rPr lang="en-US" sz="2400" dirty="0">
                <a:solidFill>
                  <a:schemeClr val="accent1"/>
                </a:solidFill>
                <a:cs typeface="Arial"/>
              </a:rPr>
              <a:t> over ChatGPT </a:t>
            </a:r>
            <a:r>
              <a:rPr lang="en-US" sz="2400" dirty="0" err="1">
                <a:solidFill>
                  <a:schemeClr val="accent1"/>
                </a:solidFill>
                <a:cs typeface="Arial"/>
              </a:rPr>
              <a:t>en</a:t>
            </a:r>
            <a:r>
              <a:rPr lang="en-US" sz="2400" dirty="0">
                <a:solidFill>
                  <a:schemeClr val="accent1"/>
                </a:solidFill>
                <a:cs typeface="Arial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cs typeface="Arial"/>
              </a:rPr>
              <a:t>ontdekken</a:t>
            </a:r>
            <a:r>
              <a:rPr lang="en-US" sz="2400" dirty="0">
                <a:solidFill>
                  <a:schemeClr val="accent1"/>
                </a:solidFill>
                <a:cs typeface="Arial"/>
              </a:rPr>
              <a:t> de </a:t>
            </a:r>
            <a:r>
              <a:rPr lang="en-US" sz="2400" dirty="0" err="1">
                <a:solidFill>
                  <a:schemeClr val="accent1"/>
                </a:solidFill>
                <a:cs typeface="Arial"/>
              </a:rPr>
              <a:t>standpunten</a:t>
            </a:r>
            <a:r>
              <a:rPr lang="en-US" sz="2400" dirty="0">
                <a:solidFill>
                  <a:schemeClr val="accent1"/>
                </a:solidFill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62303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43ACE-D48A-96AD-A270-68229E62C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Groepsdiscussie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A8870-66A1-EBA7-767B-3DC7184D4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sz="2400" b="1">
                <a:solidFill>
                  <a:schemeClr val="accent1"/>
                </a:solidFill>
                <a:cs typeface="Arial"/>
              </a:rPr>
              <a:t>Stelling:</a:t>
            </a:r>
          </a:p>
          <a:p>
            <a:pPr marL="0" indent="0">
              <a:buNone/>
            </a:pPr>
            <a:r>
              <a:rPr lang="nl-NL" sz="2400" err="1">
                <a:solidFill>
                  <a:schemeClr val="accent1"/>
                </a:solidFill>
                <a:cs typeface="Arial"/>
              </a:rPr>
              <a:t>ChatGPT</a:t>
            </a:r>
            <a:r>
              <a:rPr lang="nl-NL" sz="2400">
                <a:solidFill>
                  <a:schemeClr val="accent1"/>
                </a:solidFill>
                <a:cs typeface="Arial"/>
              </a:rPr>
              <a:t> maakt het voor leerlingen overbodig om goed te kunnen schrijven en formuleren.</a:t>
            </a:r>
            <a:endParaRPr lang="nl-NL" sz="2400" b="1">
              <a:solidFill>
                <a:schemeClr val="accent1"/>
              </a:solidFill>
              <a:cs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FB538D-4721-6E51-2F40-08BAAD53865D}"/>
              </a:ext>
            </a:extLst>
          </p:cNvPr>
          <p:cNvSpPr/>
          <p:nvPr/>
        </p:nvSpPr>
        <p:spPr>
          <a:xfrm>
            <a:off x="9771454" y="349302"/>
            <a:ext cx="2070339" cy="6901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>
                <a:cs typeface="Arial"/>
              </a:rPr>
              <a:t>Elaborate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5493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43ACE-D48A-96AD-A270-68229E62C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Groepsdiscussie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A8870-66A1-EBA7-767B-3DC7184D4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sz="2400" b="1">
                <a:solidFill>
                  <a:schemeClr val="accent1"/>
                </a:solidFill>
                <a:cs typeface="Arial"/>
              </a:rPr>
              <a:t>Stelling:</a:t>
            </a:r>
          </a:p>
          <a:p>
            <a:pPr marL="0" indent="0">
              <a:buNone/>
            </a:pPr>
            <a:r>
              <a:rPr lang="nl-NL" sz="2400">
                <a:solidFill>
                  <a:schemeClr val="accent1"/>
                </a:solidFill>
                <a:cs typeface="Arial"/>
              </a:rPr>
              <a:t>Bij een vak als Natuurkunde is het minder erg als leerlingen </a:t>
            </a:r>
            <a:r>
              <a:rPr lang="nl-NL" sz="2400" err="1">
                <a:solidFill>
                  <a:schemeClr val="accent1"/>
                </a:solidFill>
                <a:cs typeface="Arial"/>
              </a:rPr>
              <a:t>ChatGPT</a:t>
            </a:r>
            <a:r>
              <a:rPr lang="nl-NL" sz="2400">
                <a:solidFill>
                  <a:schemeClr val="accent1"/>
                </a:solidFill>
                <a:cs typeface="Arial"/>
              </a:rPr>
              <a:t> gebruiken dan bij een vak als Nederlands.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D2B253-3034-65A1-CE3C-1F17280CD40D}"/>
              </a:ext>
            </a:extLst>
          </p:cNvPr>
          <p:cNvSpPr/>
          <p:nvPr/>
        </p:nvSpPr>
        <p:spPr>
          <a:xfrm>
            <a:off x="9771454" y="349302"/>
            <a:ext cx="2070339" cy="6901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>
                <a:cs typeface="Arial"/>
              </a:rPr>
              <a:t>Elaborate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2271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43ACE-D48A-96AD-A270-68229E62C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Groepsdiscussie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A8870-66A1-EBA7-767B-3DC7184D4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sz="2400" b="1">
                <a:solidFill>
                  <a:schemeClr val="accent1"/>
                </a:solidFill>
                <a:cs typeface="Arial"/>
              </a:rPr>
              <a:t>Stelling:</a:t>
            </a:r>
          </a:p>
          <a:p>
            <a:pPr marL="0" indent="0">
              <a:buNone/>
            </a:pPr>
            <a:r>
              <a:rPr lang="nl-NL" sz="2400">
                <a:solidFill>
                  <a:schemeClr val="accent1"/>
                </a:solidFill>
                <a:cs typeface="Arial"/>
              </a:rPr>
              <a:t>Het is niet goed als leerlingen afhankelijk zijn van ChatGPT.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85EB56-5929-C708-A605-3A4777F38E48}"/>
              </a:ext>
            </a:extLst>
          </p:cNvPr>
          <p:cNvSpPr/>
          <p:nvPr/>
        </p:nvSpPr>
        <p:spPr>
          <a:xfrm>
            <a:off x="9771454" y="349302"/>
            <a:ext cx="2070339" cy="6901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>
                <a:cs typeface="Arial"/>
              </a:rPr>
              <a:t>Elaborate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6190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43ACE-D48A-96AD-A270-68229E62C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Groepsdiscussie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A8870-66A1-EBA7-767B-3DC7184D4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sz="2400" b="1">
                <a:solidFill>
                  <a:schemeClr val="accent1"/>
                </a:solidFill>
                <a:cs typeface="Arial"/>
              </a:rPr>
              <a:t>Stelling:</a:t>
            </a:r>
          </a:p>
          <a:p>
            <a:pPr marL="0" indent="0">
              <a:buNone/>
            </a:pPr>
            <a:r>
              <a:rPr lang="nl-NL" sz="2400">
                <a:solidFill>
                  <a:schemeClr val="accent1"/>
                </a:solidFill>
                <a:cs typeface="Arial"/>
              </a:rPr>
              <a:t>Het is niet de schuld van leerlingen als zij iets opschrijven wat niet klopt, omdat ChatGPT het zei.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4B785D-16E1-CD94-E353-B6F59E556740}"/>
              </a:ext>
            </a:extLst>
          </p:cNvPr>
          <p:cNvSpPr/>
          <p:nvPr/>
        </p:nvSpPr>
        <p:spPr>
          <a:xfrm>
            <a:off x="9771454" y="349302"/>
            <a:ext cx="2070339" cy="6901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>
                <a:cs typeface="Arial"/>
              </a:rPr>
              <a:t>Elaborate</a:t>
            </a: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17489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05D8D-536C-603C-7591-BC6B9BBBB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Werkblad</a:t>
            </a:r>
          </a:p>
        </p:txBody>
      </p:sp>
      <p:pic>
        <p:nvPicPr>
          <p:cNvPr id="4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C1AD28E0-4701-B2B6-2BEC-28AEB1748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1186" y="164223"/>
            <a:ext cx="4657271" cy="652955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E7922F7-0BB3-54C9-56C5-AA1DC598868B}"/>
              </a:ext>
            </a:extLst>
          </p:cNvPr>
          <p:cNvSpPr/>
          <p:nvPr/>
        </p:nvSpPr>
        <p:spPr>
          <a:xfrm>
            <a:off x="9771454" y="349302"/>
            <a:ext cx="2070339" cy="6901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>
                <a:cs typeface="Arial"/>
              </a:rPr>
              <a:t>Elaborate</a:t>
            </a: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02360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20490-0AF8-2A2F-3EB8-73180B19F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Exit card</a:t>
            </a:r>
          </a:p>
        </p:txBody>
      </p:sp>
      <p:pic>
        <p:nvPicPr>
          <p:cNvPr id="4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FF287A4A-8939-9806-53CC-B79627ED6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042" y="1472279"/>
            <a:ext cx="6317342" cy="489315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53DEF97-4ABC-88B1-E505-ABF2831BF567}"/>
              </a:ext>
            </a:extLst>
          </p:cNvPr>
          <p:cNvSpPr/>
          <p:nvPr/>
        </p:nvSpPr>
        <p:spPr>
          <a:xfrm>
            <a:off x="9771454" y="349302"/>
            <a:ext cx="2070339" cy="6901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>
                <a:cs typeface="Arial"/>
              </a:rPr>
              <a:t>Evaluate</a:t>
            </a: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2153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1B390-D9BA-94BE-A5CD-C517F8FF4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Feedback WPB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5B2DC0-C9AD-5C6C-537C-1BC49D993A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  <a:cs typeface="Arial"/>
              </a:rPr>
              <a:t>De les is in </a:t>
            </a:r>
            <a:r>
              <a:rPr lang="en-US" sz="2400" dirty="0" err="1">
                <a:solidFill>
                  <a:schemeClr val="accent1"/>
                </a:solidFill>
                <a:cs typeface="Arial"/>
              </a:rPr>
              <a:t>gecomprimeerde</a:t>
            </a:r>
            <a:r>
              <a:rPr lang="en-US" sz="2400" dirty="0">
                <a:solidFill>
                  <a:schemeClr val="accent1"/>
                </a:solidFill>
                <a:cs typeface="Arial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cs typeface="Arial"/>
              </a:rPr>
              <a:t>vorm</a:t>
            </a:r>
            <a:r>
              <a:rPr lang="en-US" sz="2400" dirty="0">
                <a:solidFill>
                  <a:schemeClr val="accent1"/>
                </a:solidFill>
                <a:cs typeface="Arial"/>
              </a:rPr>
              <a:t> (1 </a:t>
            </a:r>
            <a:r>
              <a:rPr lang="en-US" sz="2400" dirty="0" err="1">
                <a:solidFill>
                  <a:schemeClr val="accent1"/>
                </a:solidFill>
                <a:cs typeface="Arial"/>
              </a:rPr>
              <a:t>lesuur</a:t>
            </a:r>
            <a:r>
              <a:rPr lang="en-US" sz="2400" dirty="0">
                <a:solidFill>
                  <a:schemeClr val="accent1"/>
                </a:solidFill>
                <a:cs typeface="Arial"/>
              </a:rPr>
              <a:t>) </a:t>
            </a:r>
            <a:r>
              <a:rPr lang="en-US" sz="2400" dirty="0" err="1">
                <a:solidFill>
                  <a:schemeClr val="accent1"/>
                </a:solidFill>
                <a:cs typeface="Arial"/>
              </a:rPr>
              <a:t>uitgevoerd</a:t>
            </a:r>
            <a:endParaRPr lang="en-US" dirty="0">
              <a:solidFill>
                <a:schemeClr val="accent1"/>
              </a:solidFill>
            </a:endParaRPr>
          </a:p>
          <a:p>
            <a:pPr marL="457200" indent="-457200"/>
            <a:endParaRPr lang="en-US" sz="2400" dirty="0">
              <a:solidFill>
                <a:schemeClr val="accent1"/>
              </a:solidFill>
              <a:cs typeface="Arial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  <a:cs typeface="Arial"/>
              </a:rPr>
              <a:t>Feedback WPB:</a:t>
            </a:r>
          </a:p>
          <a:p>
            <a:pPr marL="342900" indent="-342900"/>
            <a:r>
              <a:rPr lang="en-US" sz="2400" dirty="0" err="1">
                <a:solidFill>
                  <a:schemeClr val="accent1"/>
                </a:solidFill>
                <a:cs typeface="Arial"/>
              </a:rPr>
              <a:t>Sommige</a:t>
            </a:r>
            <a:r>
              <a:rPr lang="en-US" sz="2400" dirty="0">
                <a:solidFill>
                  <a:schemeClr val="accent1"/>
                </a:solidFill>
                <a:cs typeface="Arial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cs typeface="Arial"/>
              </a:rPr>
              <a:t>leerlingen</a:t>
            </a:r>
            <a:r>
              <a:rPr lang="en-US" sz="2400" dirty="0">
                <a:solidFill>
                  <a:schemeClr val="accent1"/>
                </a:solidFill>
                <a:cs typeface="Arial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cs typeface="Arial"/>
              </a:rPr>
              <a:t>interesseerde</a:t>
            </a:r>
            <a:r>
              <a:rPr lang="en-US" sz="2400" dirty="0">
                <a:solidFill>
                  <a:schemeClr val="accent1"/>
                </a:solidFill>
                <a:cs typeface="Arial"/>
              </a:rPr>
              <a:t> het </a:t>
            </a:r>
            <a:r>
              <a:rPr lang="en-US" sz="2400" dirty="0" err="1">
                <a:solidFill>
                  <a:schemeClr val="accent1"/>
                </a:solidFill>
                <a:cs typeface="Arial"/>
              </a:rPr>
              <a:t>gewoon</a:t>
            </a:r>
            <a:r>
              <a:rPr lang="en-US" sz="2400" dirty="0">
                <a:solidFill>
                  <a:schemeClr val="accent1"/>
                </a:solidFill>
                <a:cs typeface="Arial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cs typeface="Arial"/>
              </a:rPr>
              <a:t>niet</a:t>
            </a:r>
            <a:r>
              <a:rPr lang="en-US" sz="2400" dirty="0">
                <a:solidFill>
                  <a:schemeClr val="accent1"/>
                </a:solidFill>
                <a:cs typeface="Arial"/>
              </a:rPr>
              <a:t> ("</a:t>
            </a:r>
            <a:r>
              <a:rPr lang="en-US" sz="2400" dirty="0" err="1">
                <a:solidFill>
                  <a:schemeClr val="accent1"/>
                </a:solidFill>
                <a:cs typeface="Arial"/>
              </a:rPr>
              <a:t>en</a:t>
            </a:r>
            <a:r>
              <a:rPr lang="en-US" sz="2400" dirty="0">
                <a:solidFill>
                  <a:schemeClr val="accent1"/>
                </a:solidFill>
                <a:cs typeface="Arial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cs typeface="Arial"/>
              </a:rPr>
              <a:t>daardoor</a:t>
            </a:r>
            <a:r>
              <a:rPr lang="en-US" sz="2400" dirty="0">
                <a:solidFill>
                  <a:schemeClr val="accent1"/>
                </a:solidFill>
                <a:cs typeface="Arial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cs typeface="Arial"/>
              </a:rPr>
              <a:t>gaat</a:t>
            </a:r>
            <a:r>
              <a:rPr lang="en-US" sz="2400" dirty="0">
                <a:solidFill>
                  <a:schemeClr val="accent1"/>
                </a:solidFill>
                <a:cs typeface="Arial"/>
              </a:rPr>
              <a:t> de </a:t>
            </a:r>
            <a:r>
              <a:rPr lang="en-US" sz="2400" dirty="0" err="1">
                <a:solidFill>
                  <a:schemeClr val="accent1"/>
                </a:solidFill>
                <a:cs typeface="Arial"/>
              </a:rPr>
              <a:t>wereld</a:t>
            </a:r>
            <a:r>
              <a:rPr lang="en-US" sz="2400" dirty="0">
                <a:solidFill>
                  <a:schemeClr val="accent1"/>
                </a:solidFill>
                <a:cs typeface="Arial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cs typeface="Arial"/>
              </a:rPr>
              <a:t>naar</a:t>
            </a:r>
            <a:r>
              <a:rPr lang="en-US" sz="2400" dirty="0">
                <a:solidFill>
                  <a:schemeClr val="accent1"/>
                </a:solidFill>
                <a:cs typeface="Arial"/>
              </a:rPr>
              <a:t> de </a:t>
            </a:r>
            <a:r>
              <a:rPr lang="en-US" sz="2400" dirty="0" err="1">
                <a:solidFill>
                  <a:schemeClr val="accent1"/>
                </a:solidFill>
                <a:cs typeface="Arial"/>
              </a:rPr>
              <a:t>knoppen</a:t>
            </a:r>
            <a:r>
              <a:rPr lang="en-US" sz="2400" dirty="0">
                <a:solidFill>
                  <a:schemeClr val="accent1"/>
                </a:solidFill>
                <a:cs typeface="Arial"/>
              </a:rPr>
              <a:t>")</a:t>
            </a:r>
          </a:p>
          <a:p>
            <a:pPr marL="342900" indent="-342900"/>
            <a:r>
              <a:rPr lang="en-US" sz="2400" dirty="0">
                <a:solidFill>
                  <a:schemeClr val="accent1"/>
                </a:solidFill>
                <a:cs typeface="Arial"/>
              </a:rPr>
              <a:t>Leuk </a:t>
            </a:r>
            <a:r>
              <a:rPr lang="en-US" sz="2400" err="1">
                <a:solidFill>
                  <a:schemeClr val="accent1"/>
                </a:solidFill>
                <a:cs typeface="Arial"/>
              </a:rPr>
              <a:t>dat</a:t>
            </a:r>
            <a:r>
              <a:rPr lang="en-US" sz="2400" dirty="0">
                <a:solidFill>
                  <a:schemeClr val="accent1"/>
                </a:solidFill>
                <a:cs typeface="Arial"/>
              </a:rPr>
              <a:t> </a:t>
            </a:r>
            <a:r>
              <a:rPr lang="en-US" sz="2400" err="1">
                <a:solidFill>
                  <a:schemeClr val="accent1"/>
                </a:solidFill>
                <a:cs typeface="Arial"/>
              </a:rPr>
              <a:t>ik</a:t>
            </a:r>
            <a:r>
              <a:rPr lang="en-US" sz="2400" dirty="0">
                <a:solidFill>
                  <a:schemeClr val="accent1"/>
                </a:solidFill>
                <a:cs typeface="Arial"/>
              </a:rPr>
              <a:t> </a:t>
            </a:r>
            <a:r>
              <a:rPr lang="en-US" sz="2400" err="1">
                <a:solidFill>
                  <a:schemeClr val="accent1"/>
                </a:solidFill>
                <a:cs typeface="Arial"/>
              </a:rPr>
              <a:t>vertel</a:t>
            </a:r>
            <a:r>
              <a:rPr lang="en-US" sz="2400" dirty="0">
                <a:solidFill>
                  <a:schemeClr val="accent1"/>
                </a:solidFill>
                <a:cs typeface="Arial"/>
              </a:rPr>
              <a:t> hoe </a:t>
            </a:r>
            <a:r>
              <a:rPr lang="en-US" sz="2400" err="1">
                <a:solidFill>
                  <a:schemeClr val="accent1"/>
                </a:solidFill>
                <a:cs typeface="Arial"/>
              </a:rPr>
              <a:t>dit</a:t>
            </a:r>
            <a:r>
              <a:rPr lang="en-US" sz="2400" dirty="0">
                <a:solidFill>
                  <a:schemeClr val="accent1"/>
                </a:solidFill>
                <a:cs typeface="Arial"/>
              </a:rPr>
              <a:t> </a:t>
            </a:r>
            <a:r>
              <a:rPr lang="en-US" sz="2400" err="1">
                <a:solidFill>
                  <a:schemeClr val="accent1"/>
                </a:solidFill>
                <a:cs typeface="Arial"/>
              </a:rPr>
              <a:t>verband</a:t>
            </a:r>
            <a:r>
              <a:rPr lang="en-US" sz="2400" dirty="0">
                <a:solidFill>
                  <a:schemeClr val="accent1"/>
                </a:solidFill>
                <a:cs typeface="Arial"/>
              </a:rPr>
              <a:t> </a:t>
            </a:r>
            <a:r>
              <a:rPr lang="en-US" sz="2400" err="1">
                <a:solidFill>
                  <a:schemeClr val="accent1"/>
                </a:solidFill>
                <a:cs typeface="Arial"/>
              </a:rPr>
              <a:t>houdt</a:t>
            </a:r>
            <a:r>
              <a:rPr lang="en-US" sz="2400" dirty="0">
                <a:solidFill>
                  <a:schemeClr val="accent1"/>
                </a:solidFill>
                <a:cs typeface="Arial"/>
              </a:rPr>
              <a:t> met het </a:t>
            </a:r>
            <a:r>
              <a:rPr lang="en-US" sz="2400" err="1">
                <a:solidFill>
                  <a:schemeClr val="accent1"/>
                </a:solidFill>
                <a:cs typeface="Arial"/>
              </a:rPr>
              <a:t>systeembord</a:t>
            </a:r>
            <a:r>
              <a:rPr lang="en-US" sz="2400" dirty="0">
                <a:solidFill>
                  <a:schemeClr val="accent1"/>
                </a:solidFill>
                <a:cs typeface="Arial"/>
              </a:rPr>
              <a:t>, maar </a:t>
            </a:r>
            <a:r>
              <a:rPr lang="en-US" sz="2400" err="1">
                <a:solidFill>
                  <a:schemeClr val="accent1"/>
                </a:solidFill>
                <a:cs typeface="Arial"/>
              </a:rPr>
              <a:t>dat</a:t>
            </a:r>
            <a:r>
              <a:rPr lang="en-US" sz="2400" dirty="0">
                <a:solidFill>
                  <a:schemeClr val="accent1"/>
                </a:solidFill>
                <a:cs typeface="Arial"/>
              </a:rPr>
              <a:t> </a:t>
            </a:r>
            <a:r>
              <a:rPr lang="en-US" sz="2400" err="1">
                <a:solidFill>
                  <a:schemeClr val="accent1"/>
                </a:solidFill>
                <a:cs typeface="Arial"/>
              </a:rPr>
              <a:t>maakt</a:t>
            </a:r>
            <a:r>
              <a:rPr lang="en-US" sz="2400" dirty="0">
                <a:solidFill>
                  <a:schemeClr val="accent1"/>
                </a:solidFill>
                <a:cs typeface="Arial"/>
              </a:rPr>
              <a:t> de </a:t>
            </a:r>
            <a:r>
              <a:rPr lang="en-US" sz="2400" err="1">
                <a:solidFill>
                  <a:schemeClr val="accent1"/>
                </a:solidFill>
                <a:cs typeface="Arial"/>
              </a:rPr>
              <a:t>leerlingen</a:t>
            </a:r>
            <a:r>
              <a:rPr lang="en-US" sz="2400" dirty="0">
                <a:solidFill>
                  <a:schemeClr val="accent1"/>
                </a:solidFill>
                <a:cs typeface="Arial"/>
              </a:rPr>
              <a:t> </a:t>
            </a:r>
            <a:r>
              <a:rPr lang="en-US" sz="2400" err="1">
                <a:solidFill>
                  <a:schemeClr val="accent1"/>
                </a:solidFill>
                <a:cs typeface="Arial"/>
              </a:rPr>
              <a:t>niks</a:t>
            </a:r>
            <a:r>
              <a:rPr lang="en-US" sz="2400" dirty="0">
                <a:solidFill>
                  <a:schemeClr val="accent1"/>
                </a:solidFill>
                <a:cs typeface="Arial"/>
              </a:rPr>
              <a:t> </a:t>
            </a:r>
            <a:r>
              <a:rPr lang="en-US" sz="2400" err="1">
                <a:solidFill>
                  <a:schemeClr val="accent1"/>
                </a:solidFill>
                <a:cs typeface="Arial"/>
              </a:rPr>
              <a:t>uit</a:t>
            </a:r>
            <a:endParaRPr lang="en-US" sz="2400" dirty="0" err="1">
              <a:solidFill>
                <a:schemeClr val="accent1"/>
              </a:solidFill>
              <a:cs typeface="Arial"/>
            </a:endParaRPr>
          </a:p>
          <a:p>
            <a:pPr marL="342900" indent="-342900"/>
            <a:r>
              <a:rPr lang="en-US" sz="2400" dirty="0">
                <a:solidFill>
                  <a:schemeClr val="accent1"/>
                </a:solidFill>
                <a:cs typeface="Arial"/>
              </a:rPr>
              <a:t>De </a:t>
            </a:r>
            <a:r>
              <a:rPr lang="en-US" sz="2400" dirty="0" err="1">
                <a:solidFill>
                  <a:schemeClr val="accent1"/>
                </a:solidFill>
                <a:cs typeface="Arial"/>
              </a:rPr>
              <a:t>discussie</a:t>
            </a:r>
            <a:r>
              <a:rPr lang="en-US" sz="2400" dirty="0">
                <a:solidFill>
                  <a:schemeClr val="accent1"/>
                </a:solidFill>
                <a:cs typeface="Arial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cs typeface="Arial"/>
              </a:rPr>
              <a:t>kan</a:t>
            </a:r>
            <a:r>
              <a:rPr lang="en-US" sz="2400" dirty="0">
                <a:solidFill>
                  <a:schemeClr val="accent1"/>
                </a:solidFill>
                <a:cs typeface="Arial"/>
              </a:rPr>
              <a:t> </a:t>
            </a:r>
            <a:r>
              <a:rPr lang="en-US" sz="2400" dirty="0" err="1">
                <a:solidFill>
                  <a:schemeClr val="accent1"/>
                </a:solidFill>
                <a:cs typeface="Arial"/>
              </a:rPr>
              <a:t>actiever</a:t>
            </a:r>
            <a:r>
              <a:rPr lang="en-US" sz="2400" dirty="0">
                <a:solidFill>
                  <a:schemeClr val="accent1"/>
                </a:solidFill>
                <a:cs typeface="Arial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cs typeface="Arial"/>
              </a:rPr>
              <a:t>gemaakt</a:t>
            </a:r>
            <a:r>
              <a:rPr lang="en-US" sz="2400" dirty="0">
                <a:solidFill>
                  <a:schemeClr val="accent1"/>
                </a:solidFill>
                <a:cs typeface="Arial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cs typeface="Arial"/>
              </a:rPr>
              <a:t>worden</a:t>
            </a:r>
            <a:r>
              <a:rPr lang="en-US" sz="2400" dirty="0">
                <a:solidFill>
                  <a:schemeClr val="accent1"/>
                </a:solidFill>
                <a:cs typeface="Arial"/>
              </a:rPr>
              <a:t>, </a:t>
            </a:r>
            <a:r>
              <a:rPr lang="en-US" sz="2400" dirty="0" err="1">
                <a:solidFill>
                  <a:schemeClr val="accent1"/>
                </a:solidFill>
                <a:cs typeface="Arial"/>
              </a:rPr>
              <a:t>bijvoorbeeld</a:t>
            </a:r>
            <a:r>
              <a:rPr lang="en-US" sz="2400" dirty="0">
                <a:solidFill>
                  <a:schemeClr val="accent1"/>
                </a:solidFill>
                <a:cs typeface="Arial"/>
              </a:rPr>
              <a:t> met Kahoot</a:t>
            </a:r>
          </a:p>
        </p:txBody>
      </p:sp>
    </p:spTree>
    <p:extLst>
      <p:ext uri="{BB962C8B-B14F-4D97-AF65-F5344CB8AC3E}">
        <p14:creationId xmlns:p14="http://schemas.microsoft.com/office/powerpoint/2010/main" val="2522381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2D342-D800-FCF5-2551-12C0516C5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E1970-6003-576E-08BE-10B447FFD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2000" y="1825625"/>
            <a:ext cx="9252000" cy="50989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Explain: </a:t>
            </a:r>
            <a:r>
              <a:rPr lang="en-US" sz="2400" dirty="0" err="1">
                <a:solidFill>
                  <a:schemeClr val="accent1"/>
                </a:solidFill>
              </a:rPr>
              <a:t>Leerlingen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schrijven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aan</a:t>
            </a:r>
            <a:r>
              <a:rPr lang="en-US" sz="2400" dirty="0">
                <a:solidFill>
                  <a:schemeClr val="accent1"/>
                </a:solidFill>
              </a:rPr>
              <a:t> de hand van de </a:t>
            </a:r>
            <a:r>
              <a:rPr lang="en-US" sz="2400" dirty="0" err="1">
                <a:solidFill>
                  <a:schemeClr val="accent1"/>
                </a:solidFill>
              </a:rPr>
              <a:t>bronnen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voor</a:t>
            </a:r>
            <a:r>
              <a:rPr lang="en-US" sz="2400" dirty="0">
                <a:solidFill>
                  <a:schemeClr val="accent1"/>
                </a:solidFill>
              </a:rPr>
              <a:t>- </a:t>
            </a:r>
            <a:r>
              <a:rPr lang="en-US" sz="2400" dirty="0" err="1">
                <a:solidFill>
                  <a:schemeClr val="accent1"/>
                </a:solidFill>
              </a:rPr>
              <a:t>en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nadelen</a:t>
            </a:r>
            <a:r>
              <a:rPr lang="en-US" sz="2400" dirty="0">
                <a:solidFill>
                  <a:schemeClr val="accent1"/>
                </a:solidFill>
              </a:rPr>
              <a:t> op van het </a:t>
            </a:r>
            <a:r>
              <a:rPr lang="en-US" sz="2400" dirty="0" err="1">
                <a:solidFill>
                  <a:schemeClr val="accent1"/>
                </a:solidFill>
              </a:rPr>
              <a:t>gebruik</a:t>
            </a:r>
            <a:r>
              <a:rPr lang="en-US" sz="2400" dirty="0">
                <a:solidFill>
                  <a:schemeClr val="accent1"/>
                </a:solidFill>
              </a:rPr>
              <a:t> van ChatGPT </a:t>
            </a:r>
            <a:r>
              <a:rPr lang="en-US" sz="2400" dirty="0" err="1">
                <a:solidFill>
                  <a:schemeClr val="accent1"/>
                </a:solidFill>
              </a:rPr>
              <a:t>voor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schoolwerk</a:t>
            </a:r>
            <a:r>
              <a:rPr lang="en-US" sz="2400" dirty="0">
                <a:solidFill>
                  <a:schemeClr val="accent1"/>
                </a:solidFill>
              </a:rPr>
              <a:t>.</a:t>
            </a:r>
          </a:p>
          <a:p>
            <a:endParaRPr lang="en-US" sz="2400" dirty="0">
              <a:solidFill>
                <a:schemeClr val="accent1"/>
              </a:solidFill>
              <a:cs typeface="Arial"/>
            </a:endParaRPr>
          </a:p>
          <a:p>
            <a:r>
              <a:rPr lang="en-US" sz="2400" dirty="0">
                <a:solidFill>
                  <a:schemeClr val="accent1"/>
                </a:solidFill>
                <a:cs typeface="Arial"/>
              </a:rPr>
              <a:t>Explain: De docent </a:t>
            </a:r>
            <a:r>
              <a:rPr lang="en-US" sz="2400" dirty="0" err="1">
                <a:solidFill>
                  <a:schemeClr val="accent1"/>
                </a:solidFill>
                <a:cs typeface="Arial"/>
              </a:rPr>
              <a:t>helpt</a:t>
            </a:r>
            <a:r>
              <a:rPr lang="en-US" sz="2400" dirty="0">
                <a:solidFill>
                  <a:schemeClr val="accent1"/>
                </a:solidFill>
                <a:cs typeface="Arial"/>
              </a:rPr>
              <a:t> de </a:t>
            </a:r>
            <a:r>
              <a:rPr lang="en-US" sz="2400" dirty="0" err="1">
                <a:solidFill>
                  <a:schemeClr val="accent1"/>
                </a:solidFill>
                <a:cs typeface="Arial"/>
              </a:rPr>
              <a:t>leerling</a:t>
            </a:r>
            <a:r>
              <a:rPr lang="en-US" sz="2400" dirty="0">
                <a:solidFill>
                  <a:schemeClr val="accent1"/>
                </a:solidFill>
                <a:cs typeface="Arial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cs typeface="Arial"/>
              </a:rPr>
              <a:t>reflecteren</a:t>
            </a:r>
            <a:r>
              <a:rPr lang="en-US" sz="2400" dirty="0">
                <a:solidFill>
                  <a:schemeClr val="accent1"/>
                </a:solidFill>
                <a:cs typeface="Arial"/>
              </a:rPr>
              <a:t> op </a:t>
            </a:r>
            <a:r>
              <a:rPr lang="en-US" sz="2400" dirty="0" err="1">
                <a:solidFill>
                  <a:schemeClr val="accent1"/>
                </a:solidFill>
                <a:cs typeface="Arial"/>
              </a:rPr>
              <a:t>deze</a:t>
            </a:r>
            <a:r>
              <a:rPr lang="en-US" sz="2400" dirty="0">
                <a:solidFill>
                  <a:schemeClr val="accent1"/>
                </a:solidFill>
                <a:cs typeface="Arial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cs typeface="Arial"/>
              </a:rPr>
              <a:t>voor</a:t>
            </a:r>
            <a:r>
              <a:rPr lang="en-US" sz="2400" dirty="0">
                <a:solidFill>
                  <a:schemeClr val="accent1"/>
                </a:solidFill>
                <a:cs typeface="Arial"/>
              </a:rPr>
              <a:t>- </a:t>
            </a:r>
            <a:r>
              <a:rPr lang="en-US" sz="2400" dirty="0" err="1">
                <a:solidFill>
                  <a:schemeClr val="accent1"/>
                </a:solidFill>
                <a:cs typeface="Arial"/>
              </a:rPr>
              <a:t>en</a:t>
            </a:r>
            <a:r>
              <a:rPr lang="en-US" sz="2400" dirty="0">
                <a:solidFill>
                  <a:schemeClr val="accent1"/>
                </a:solidFill>
                <a:cs typeface="Arial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cs typeface="Arial"/>
              </a:rPr>
              <a:t>nadelen</a:t>
            </a:r>
            <a:r>
              <a:rPr lang="en-US" sz="2400" dirty="0">
                <a:solidFill>
                  <a:schemeClr val="accent1"/>
                </a:solidFill>
                <a:cs typeface="Arial"/>
              </a:rPr>
              <a:t> door </a:t>
            </a:r>
            <a:r>
              <a:rPr lang="en-US" sz="2400" dirty="0" err="1">
                <a:solidFill>
                  <a:schemeClr val="accent1"/>
                </a:solidFill>
                <a:cs typeface="Arial"/>
              </a:rPr>
              <a:t>deze</a:t>
            </a:r>
            <a:r>
              <a:rPr lang="en-US" sz="2400" dirty="0">
                <a:solidFill>
                  <a:schemeClr val="accent1"/>
                </a:solidFill>
                <a:cs typeface="Arial"/>
              </a:rPr>
              <a:t> in context </a:t>
            </a:r>
            <a:r>
              <a:rPr lang="en-US" sz="2400" dirty="0" err="1">
                <a:solidFill>
                  <a:schemeClr val="accent1"/>
                </a:solidFill>
                <a:cs typeface="Arial"/>
              </a:rPr>
              <a:t>te</a:t>
            </a:r>
            <a:r>
              <a:rPr lang="en-US" sz="2400" dirty="0">
                <a:solidFill>
                  <a:schemeClr val="accent1"/>
                </a:solidFill>
                <a:cs typeface="Arial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cs typeface="Arial"/>
              </a:rPr>
              <a:t>plaatsen</a:t>
            </a:r>
            <a:r>
              <a:rPr lang="en-US" sz="2400" dirty="0">
                <a:solidFill>
                  <a:schemeClr val="accent1"/>
                </a:solidFill>
                <a:cs typeface="Arial"/>
              </a:rPr>
              <a:t>.</a:t>
            </a:r>
          </a:p>
          <a:p>
            <a:endParaRPr lang="en-US" sz="2400" dirty="0">
              <a:solidFill>
                <a:schemeClr val="accent1"/>
              </a:solidFill>
              <a:cs typeface="Arial"/>
            </a:endParaRPr>
          </a:p>
          <a:p>
            <a:r>
              <a:rPr lang="en-US" sz="2400" dirty="0">
                <a:solidFill>
                  <a:schemeClr val="accent1"/>
                </a:solidFill>
                <a:cs typeface="Arial"/>
              </a:rPr>
              <a:t>Elaborate: </a:t>
            </a:r>
            <a:r>
              <a:rPr lang="en-US" sz="2400" dirty="0" err="1">
                <a:solidFill>
                  <a:schemeClr val="accent1"/>
                </a:solidFill>
                <a:cs typeface="Arial"/>
              </a:rPr>
              <a:t>Leerlingen</a:t>
            </a:r>
            <a:r>
              <a:rPr lang="en-US" sz="2400" dirty="0">
                <a:solidFill>
                  <a:schemeClr val="accent1"/>
                </a:solidFill>
                <a:cs typeface="Arial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cs typeface="Arial"/>
              </a:rPr>
              <a:t>vormen</a:t>
            </a:r>
            <a:r>
              <a:rPr lang="en-US" sz="2400" dirty="0">
                <a:solidFill>
                  <a:schemeClr val="accent1"/>
                </a:solidFill>
                <a:cs typeface="Arial"/>
              </a:rPr>
              <a:t> op basis van alle </a:t>
            </a:r>
            <a:r>
              <a:rPr lang="en-US" sz="2400" dirty="0" err="1">
                <a:solidFill>
                  <a:schemeClr val="accent1"/>
                </a:solidFill>
                <a:cs typeface="Arial"/>
              </a:rPr>
              <a:t>opgeschreven</a:t>
            </a:r>
            <a:r>
              <a:rPr lang="en-US" sz="2400" dirty="0">
                <a:solidFill>
                  <a:schemeClr val="accent1"/>
                </a:solidFill>
                <a:cs typeface="Arial"/>
              </a:rPr>
              <a:t> </a:t>
            </a:r>
            <a:r>
              <a:rPr lang="en-US" sz="2400" dirty="0" err="1">
                <a:solidFill>
                  <a:schemeClr val="accent1"/>
                </a:solidFill>
                <a:cs typeface="Arial"/>
              </a:rPr>
              <a:t>argumenten</a:t>
            </a:r>
            <a:r>
              <a:rPr lang="en-US" sz="2400" dirty="0">
                <a:solidFill>
                  <a:schemeClr val="accent1"/>
                </a:solidFill>
                <a:cs typeface="Arial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cs typeface="Arial"/>
              </a:rPr>
              <a:t>hun</a:t>
            </a:r>
            <a:r>
              <a:rPr lang="en-US" sz="2400" dirty="0">
                <a:solidFill>
                  <a:schemeClr val="accent1"/>
                </a:solidFill>
                <a:cs typeface="Arial"/>
              </a:rPr>
              <a:t> eigen </a:t>
            </a:r>
            <a:r>
              <a:rPr lang="en-US" sz="2400" dirty="0" err="1">
                <a:solidFill>
                  <a:schemeClr val="accent1"/>
                </a:solidFill>
                <a:cs typeface="Arial"/>
              </a:rPr>
              <a:t>mening</a:t>
            </a:r>
            <a:r>
              <a:rPr lang="en-US" sz="2400" dirty="0">
                <a:solidFill>
                  <a:schemeClr val="accent1"/>
                </a:solidFill>
                <a:cs typeface="Arial"/>
              </a:rPr>
              <a:t>.</a:t>
            </a:r>
          </a:p>
          <a:p>
            <a:endParaRPr lang="en-US" sz="2400" dirty="0">
              <a:solidFill>
                <a:schemeClr val="accent1"/>
              </a:solidFill>
              <a:cs typeface="Arial"/>
            </a:endParaRPr>
          </a:p>
          <a:p>
            <a:r>
              <a:rPr lang="en-US" sz="2400" dirty="0">
                <a:solidFill>
                  <a:schemeClr val="accent1"/>
                </a:solidFill>
                <a:cs typeface="Arial"/>
              </a:rPr>
              <a:t>Elaborate: De </a:t>
            </a:r>
            <a:r>
              <a:rPr lang="en-US" sz="2400" dirty="0" err="1">
                <a:solidFill>
                  <a:schemeClr val="accent1"/>
                </a:solidFill>
                <a:cs typeface="Arial"/>
              </a:rPr>
              <a:t>klas</a:t>
            </a:r>
            <a:r>
              <a:rPr lang="en-US" sz="2400" dirty="0">
                <a:solidFill>
                  <a:schemeClr val="accent1"/>
                </a:solidFill>
                <a:cs typeface="Arial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cs typeface="Arial"/>
              </a:rPr>
              <a:t>gaat</a:t>
            </a:r>
            <a:r>
              <a:rPr lang="en-US" sz="2400" dirty="0">
                <a:solidFill>
                  <a:schemeClr val="accent1"/>
                </a:solidFill>
                <a:cs typeface="Arial"/>
              </a:rPr>
              <a:t> met </a:t>
            </a:r>
            <a:r>
              <a:rPr lang="en-US" sz="2400" dirty="0" err="1">
                <a:solidFill>
                  <a:schemeClr val="accent1"/>
                </a:solidFill>
                <a:cs typeface="Arial"/>
              </a:rPr>
              <a:t>elkaar</a:t>
            </a:r>
            <a:r>
              <a:rPr lang="en-US" sz="2400" dirty="0">
                <a:solidFill>
                  <a:schemeClr val="accent1"/>
                </a:solidFill>
                <a:cs typeface="Arial"/>
              </a:rPr>
              <a:t> in </a:t>
            </a:r>
            <a:r>
              <a:rPr lang="en-US" sz="2400" dirty="0" err="1">
                <a:solidFill>
                  <a:schemeClr val="accent1"/>
                </a:solidFill>
                <a:cs typeface="Arial"/>
              </a:rPr>
              <a:t>discussie</a:t>
            </a:r>
            <a:r>
              <a:rPr lang="en-US" sz="2400" dirty="0">
                <a:solidFill>
                  <a:schemeClr val="accent1"/>
                </a:solidFill>
                <a:cs typeface="Arial"/>
              </a:rPr>
              <a:t> over </a:t>
            </a:r>
            <a:r>
              <a:rPr lang="en-US" sz="2400" dirty="0" err="1">
                <a:solidFill>
                  <a:schemeClr val="accent1"/>
                </a:solidFill>
                <a:cs typeface="Arial"/>
              </a:rPr>
              <a:t>een</a:t>
            </a:r>
            <a:r>
              <a:rPr lang="en-US" sz="2400" dirty="0">
                <a:solidFill>
                  <a:schemeClr val="accent1"/>
                </a:solidFill>
                <a:cs typeface="Arial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cs typeface="Arial"/>
              </a:rPr>
              <a:t>aantal</a:t>
            </a:r>
            <a:r>
              <a:rPr lang="en-US" sz="2400" dirty="0">
                <a:solidFill>
                  <a:schemeClr val="accent1"/>
                </a:solidFill>
                <a:cs typeface="Arial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cs typeface="Arial"/>
              </a:rPr>
              <a:t>stellingen</a:t>
            </a:r>
          </a:p>
        </p:txBody>
      </p:sp>
    </p:spTree>
    <p:extLst>
      <p:ext uri="{BB962C8B-B14F-4D97-AF65-F5344CB8AC3E}">
        <p14:creationId xmlns:p14="http://schemas.microsoft.com/office/powerpoint/2010/main" val="3455156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2D342-D800-FCF5-2551-12C0516C5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E1970-6003-576E-08BE-10B447FFD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2000" y="1825625"/>
            <a:ext cx="9252000" cy="50989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solidFill>
                  <a:schemeClr val="accent1"/>
                </a:solidFill>
                <a:cs typeface="Arial"/>
              </a:rPr>
              <a:t>Evaluate: </a:t>
            </a:r>
            <a:r>
              <a:rPr lang="en-US" sz="2400" dirty="0" err="1">
                <a:solidFill>
                  <a:schemeClr val="accent1"/>
                </a:solidFill>
                <a:cs typeface="Arial"/>
              </a:rPr>
              <a:t>Leerlingen</a:t>
            </a:r>
            <a:r>
              <a:rPr lang="en-US" sz="2400" dirty="0">
                <a:solidFill>
                  <a:schemeClr val="accent1"/>
                </a:solidFill>
                <a:cs typeface="Arial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cs typeface="Arial"/>
              </a:rPr>
              <a:t>vullen</a:t>
            </a:r>
            <a:r>
              <a:rPr lang="en-US" sz="2400" dirty="0">
                <a:solidFill>
                  <a:schemeClr val="accent1"/>
                </a:solidFill>
                <a:cs typeface="Arial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cs typeface="Arial"/>
              </a:rPr>
              <a:t>een</a:t>
            </a:r>
            <a:r>
              <a:rPr lang="en-US" sz="2400" dirty="0">
                <a:solidFill>
                  <a:schemeClr val="accent1"/>
                </a:solidFill>
                <a:cs typeface="Arial"/>
              </a:rPr>
              <a:t> exit card in </a:t>
            </a:r>
            <a:r>
              <a:rPr lang="en-US" sz="2400" dirty="0" err="1">
                <a:solidFill>
                  <a:schemeClr val="accent1"/>
                </a:solidFill>
                <a:cs typeface="Arial"/>
              </a:rPr>
              <a:t>waarin</a:t>
            </a:r>
            <a:r>
              <a:rPr lang="en-US" sz="2400" dirty="0">
                <a:solidFill>
                  <a:schemeClr val="accent1"/>
                </a:solidFill>
                <a:cs typeface="Arial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cs typeface="Arial"/>
              </a:rPr>
              <a:t>zij</a:t>
            </a:r>
            <a:r>
              <a:rPr lang="en-US" sz="2400" dirty="0">
                <a:solidFill>
                  <a:schemeClr val="accent1"/>
                </a:solidFill>
                <a:cs typeface="Arial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cs typeface="Arial"/>
              </a:rPr>
              <a:t>relflecteren</a:t>
            </a:r>
            <a:r>
              <a:rPr lang="en-US" sz="2400" dirty="0">
                <a:solidFill>
                  <a:schemeClr val="accent1"/>
                </a:solidFill>
                <a:cs typeface="Arial"/>
              </a:rPr>
              <a:t> op de </a:t>
            </a:r>
            <a:r>
              <a:rPr lang="en-US" sz="2400" dirty="0" err="1">
                <a:solidFill>
                  <a:schemeClr val="accent1"/>
                </a:solidFill>
                <a:cs typeface="Arial"/>
              </a:rPr>
              <a:t>dicussie</a:t>
            </a:r>
            <a:r>
              <a:rPr lang="en-US" sz="2400" dirty="0">
                <a:solidFill>
                  <a:schemeClr val="accent1"/>
                </a:solidFill>
                <a:cs typeface="Arial"/>
              </a:rPr>
              <a:t>. Wat </a:t>
            </a:r>
            <a:r>
              <a:rPr lang="en-US" sz="2400" dirty="0" err="1">
                <a:solidFill>
                  <a:schemeClr val="accent1"/>
                </a:solidFill>
                <a:cs typeface="Arial"/>
              </a:rPr>
              <a:t>hebben</a:t>
            </a:r>
            <a:r>
              <a:rPr lang="en-US" sz="2400" dirty="0">
                <a:solidFill>
                  <a:schemeClr val="accent1"/>
                </a:solidFill>
                <a:cs typeface="Arial"/>
              </a:rPr>
              <a:t> ze </a:t>
            </a:r>
            <a:r>
              <a:rPr lang="en-US" sz="2400" dirty="0" err="1">
                <a:solidFill>
                  <a:schemeClr val="accent1"/>
                </a:solidFill>
                <a:cs typeface="Arial"/>
              </a:rPr>
              <a:t>geleerd</a:t>
            </a:r>
            <a:r>
              <a:rPr lang="en-US" sz="2400" dirty="0">
                <a:solidFill>
                  <a:schemeClr val="accent1"/>
                </a:solidFill>
                <a:cs typeface="Arial"/>
              </a:rPr>
              <a:t> over:</a:t>
            </a:r>
            <a:br>
              <a:rPr lang="en-US" sz="2400" dirty="0">
                <a:solidFill>
                  <a:schemeClr val="accent1"/>
                </a:solidFill>
                <a:cs typeface="Arial"/>
              </a:rPr>
            </a:br>
            <a:r>
              <a:rPr lang="en-US" sz="2400" dirty="0">
                <a:solidFill>
                  <a:schemeClr val="accent1"/>
                </a:solidFill>
                <a:cs typeface="Arial"/>
              </a:rPr>
              <a:t>- het </a:t>
            </a:r>
            <a:r>
              <a:rPr lang="en-US" sz="2400" dirty="0" err="1">
                <a:solidFill>
                  <a:schemeClr val="accent1"/>
                </a:solidFill>
                <a:cs typeface="Arial"/>
              </a:rPr>
              <a:t>vormen</a:t>
            </a:r>
            <a:r>
              <a:rPr lang="en-US" sz="2400" dirty="0">
                <a:solidFill>
                  <a:schemeClr val="accent1"/>
                </a:solidFill>
                <a:cs typeface="Arial"/>
              </a:rPr>
              <a:t> van </a:t>
            </a:r>
            <a:r>
              <a:rPr lang="en-US" sz="2400" dirty="0" err="1">
                <a:solidFill>
                  <a:schemeClr val="accent1"/>
                </a:solidFill>
                <a:cs typeface="Arial"/>
              </a:rPr>
              <a:t>een</a:t>
            </a:r>
            <a:r>
              <a:rPr lang="en-US" sz="2400" dirty="0">
                <a:solidFill>
                  <a:schemeClr val="accent1"/>
                </a:solidFill>
                <a:cs typeface="Arial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cs typeface="Arial"/>
              </a:rPr>
              <a:t>mening</a:t>
            </a:r>
            <a:r>
              <a:rPr lang="en-US" sz="2400" dirty="0">
                <a:solidFill>
                  <a:schemeClr val="accent1"/>
                </a:solidFill>
                <a:cs typeface="Arial"/>
              </a:rPr>
              <a:t>?</a:t>
            </a:r>
            <a:br>
              <a:rPr lang="en-US" sz="2400" dirty="0">
                <a:solidFill>
                  <a:schemeClr val="accent1"/>
                </a:solidFill>
                <a:cs typeface="Arial"/>
              </a:rPr>
            </a:br>
            <a:r>
              <a:rPr lang="en-US" sz="2400" dirty="0">
                <a:solidFill>
                  <a:schemeClr val="accent1"/>
                </a:solidFill>
                <a:cs typeface="Arial"/>
              </a:rPr>
              <a:t>- </a:t>
            </a:r>
            <a:r>
              <a:rPr lang="en-US" sz="2400" dirty="0" err="1">
                <a:solidFill>
                  <a:schemeClr val="accent1"/>
                </a:solidFill>
                <a:cs typeface="Arial"/>
              </a:rPr>
              <a:t>discussiëren</a:t>
            </a:r>
            <a:r>
              <a:rPr lang="en-US" sz="2400" dirty="0">
                <a:solidFill>
                  <a:schemeClr val="accent1"/>
                </a:solidFill>
                <a:cs typeface="Arial"/>
              </a:rPr>
              <a:t>?</a:t>
            </a:r>
            <a:br>
              <a:rPr lang="en-US" sz="2400" dirty="0">
                <a:solidFill>
                  <a:schemeClr val="accent1"/>
                </a:solidFill>
                <a:cs typeface="Arial"/>
              </a:rPr>
            </a:br>
            <a:r>
              <a:rPr lang="en-US" sz="2400" dirty="0">
                <a:solidFill>
                  <a:schemeClr val="accent1"/>
                </a:solidFill>
                <a:cs typeface="Arial"/>
              </a:rPr>
              <a:t>- het </a:t>
            </a:r>
            <a:r>
              <a:rPr lang="en-US" sz="2400" dirty="0" err="1">
                <a:solidFill>
                  <a:schemeClr val="accent1"/>
                </a:solidFill>
                <a:cs typeface="Arial"/>
              </a:rPr>
              <a:t>gebruik</a:t>
            </a:r>
            <a:r>
              <a:rPr lang="en-US" sz="2400" dirty="0">
                <a:solidFill>
                  <a:schemeClr val="accent1"/>
                </a:solidFill>
                <a:cs typeface="Arial"/>
              </a:rPr>
              <a:t> van ChatGPT?</a:t>
            </a:r>
          </a:p>
        </p:txBody>
      </p:sp>
    </p:spTree>
    <p:extLst>
      <p:ext uri="{BB962C8B-B14F-4D97-AF65-F5344CB8AC3E}">
        <p14:creationId xmlns:p14="http://schemas.microsoft.com/office/powerpoint/2010/main" val="2041443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ndertitel 4">
            <a:extLst>
              <a:ext uri="{FF2B5EF4-FFF2-40B4-BE49-F238E27FC236}">
                <a16:creationId xmlns:a16="http://schemas.microsoft.com/office/drawing/2014/main" id="{6BA64741-CF04-4BFE-99AE-A4FAC98334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Technische Automatisering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B195DC49-9BEA-46DD-A039-EA24333034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/>
              <a:t>Het gebruik van ChatGPT bij schoolwerk</a:t>
            </a:r>
          </a:p>
        </p:txBody>
      </p:sp>
    </p:spTree>
    <p:extLst>
      <p:ext uri="{BB962C8B-B14F-4D97-AF65-F5344CB8AC3E}">
        <p14:creationId xmlns:p14="http://schemas.microsoft.com/office/powerpoint/2010/main" val="1005815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484C312-C6F4-4AFB-A607-27D16F71A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Planning</a:t>
            </a:r>
          </a:p>
        </p:txBody>
      </p:sp>
      <p:sp>
        <p:nvSpPr>
          <p:cNvPr id="2" name="Ondertitel 4">
            <a:extLst>
              <a:ext uri="{FF2B5EF4-FFF2-40B4-BE49-F238E27FC236}">
                <a16:creationId xmlns:a16="http://schemas.microsoft.com/office/drawing/2014/main" id="{717836F0-E1C8-751F-3F03-8AD5EE5F13DB}"/>
              </a:ext>
            </a:extLst>
          </p:cNvPr>
          <p:cNvSpPr txBox="1">
            <a:spLocks/>
          </p:cNvSpPr>
          <p:nvPr/>
        </p:nvSpPr>
        <p:spPr>
          <a:xfrm>
            <a:off x="2232000" y="1630625"/>
            <a:ext cx="9252000" cy="45948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400">
                <a:solidFill>
                  <a:schemeClr val="accent1"/>
                </a:solidFill>
              </a:rPr>
              <a:t>Centrale vraag: </a:t>
            </a:r>
            <a:br>
              <a:rPr lang="nl-NL" sz="2400"/>
            </a:br>
            <a:r>
              <a:rPr lang="nl-NL" sz="2400">
                <a:solidFill>
                  <a:schemeClr val="accent1"/>
                </a:solidFill>
              </a:rPr>
              <a:t>In hoeverre mag ChatGPT gebruikt worden bij schoolwerk?</a:t>
            </a:r>
          </a:p>
          <a:p>
            <a:endParaRPr lang="nl-NL" sz="2400">
              <a:solidFill>
                <a:schemeClr val="accent1"/>
              </a:solidFill>
            </a:endParaRPr>
          </a:p>
          <a:p>
            <a:r>
              <a:rPr lang="nl-NL" sz="2400">
                <a:solidFill>
                  <a:schemeClr val="accent1"/>
                </a:solidFill>
              </a:rPr>
              <a:t>Deze les: </a:t>
            </a:r>
            <a:endParaRPr lang="nl-NL" sz="2400">
              <a:solidFill>
                <a:schemeClr val="accent1"/>
              </a:solidFill>
              <a:cs typeface="Arial"/>
            </a:endParaRPr>
          </a:p>
          <a:p>
            <a:pPr lvl="1"/>
            <a:r>
              <a:rPr lang="nl-NL">
                <a:solidFill>
                  <a:schemeClr val="accent1"/>
                </a:solidFill>
              </a:rPr>
              <a:t>Automatisering</a:t>
            </a:r>
          </a:p>
          <a:p>
            <a:pPr lvl="1"/>
            <a:r>
              <a:rPr lang="nl-NL">
                <a:solidFill>
                  <a:schemeClr val="accent1"/>
                </a:solidFill>
              </a:rPr>
              <a:t>Gebruik van ChatGPT</a:t>
            </a:r>
            <a:endParaRPr lang="nl-NL">
              <a:solidFill>
                <a:schemeClr val="accent1"/>
              </a:solidFill>
              <a:cs typeface="Arial"/>
            </a:endParaRPr>
          </a:p>
          <a:p>
            <a:pPr lvl="1"/>
            <a:r>
              <a:rPr lang="nl-NL">
                <a:solidFill>
                  <a:schemeClr val="accent1"/>
                </a:solidFill>
              </a:rPr>
              <a:t>Voor- en nadelen</a:t>
            </a:r>
            <a:endParaRPr lang="nl-NL">
              <a:solidFill>
                <a:schemeClr val="accent1"/>
              </a:solidFill>
              <a:cs typeface="Arial"/>
            </a:endParaRPr>
          </a:p>
          <a:p>
            <a:pPr lvl="1"/>
            <a:r>
              <a:rPr lang="nl-NL">
                <a:solidFill>
                  <a:schemeClr val="accent1"/>
                </a:solidFill>
              </a:rPr>
              <a:t>Mening vormen</a:t>
            </a:r>
            <a:endParaRPr lang="nl-NL">
              <a:solidFill>
                <a:schemeClr val="accent1"/>
              </a:solidFill>
              <a:cs typeface="Arial"/>
            </a:endParaRPr>
          </a:p>
          <a:p>
            <a:r>
              <a:rPr lang="nl-NL" sz="2400">
                <a:solidFill>
                  <a:schemeClr val="accent1"/>
                </a:solidFill>
              </a:rPr>
              <a:t>Volgende les:</a:t>
            </a:r>
            <a:endParaRPr lang="nl-NL" sz="2400">
              <a:solidFill>
                <a:schemeClr val="accent1"/>
              </a:solidFill>
              <a:cs typeface="Arial"/>
            </a:endParaRPr>
          </a:p>
          <a:p>
            <a:pPr lvl="1"/>
            <a:r>
              <a:rPr lang="nl-NL">
                <a:solidFill>
                  <a:schemeClr val="accent1"/>
                </a:solidFill>
              </a:rPr>
              <a:t>Discussie</a:t>
            </a:r>
            <a:endParaRPr lang="nl-NL">
              <a:solidFill>
                <a:schemeClr val="accent1"/>
              </a:solidFill>
              <a:cs typeface="Arial"/>
            </a:endParaRPr>
          </a:p>
          <a:p>
            <a:pPr lvl="1"/>
            <a:r>
              <a:rPr lang="nl-NL">
                <a:solidFill>
                  <a:schemeClr val="accent1"/>
                </a:solidFill>
              </a:rPr>
              <a:t>Evaluatie</a:t>
            </a:r>
            <a:endParaRPr lang="nl-NL">
              <a:solidFill>
                <a:schemeClr val="accent1"/>
              </a:solidFill>
              <a:cs typeface="Arial"/>
            </a:endParaRPr>
          </a:p>
          <a:p>
            <a:pPr lvl="1"/>
            <a:endParaRPr lang="nl-NL">
              <a:solidFill>
                <a:schemeClr val="accent1"/>
              </a:solidFill>
            </a:endParaRPr>
          </a:p>
          <a:p>
            <a:pPr marL="457200" lvl="1" indent="0">
              <a:buNone/>
            </a:pPr>
            <a:endParaRPr lang="nl-NL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763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484C312-C6F4-4AFB-A607-27D16F71A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Leerdoelen</a:t>
            </a:r>
          </a:p>
        </p:txBody>
      </p:sp>
      <p:sp>
        <p:nvSpPr>
          <p:cNvPr id="2" name="Ondertitel 4">
            <a:extLst>
              <a:ext uri="{FF2B5EF4-FFF2-40B4-BE49-F238E27FC236}">
                <a16:creationId xmlns:a16="http://schemas.microsoft.com/office/drawing/2014/main" id="{717836F0-E1C8-751F-3F03-8AD5EE5F13DB}"/>
              </a:ext>
            </a:extLst>
          </p:cNvPr>
          <p:cNvSpPr txBox="1">
            <a:spLocks/>
          </p:cNvSpPr>
          <p:nvPr/>
        </p:nvSpPr>
        <p:spPr>
          <a:xfrm>
            <a:off x="2232000" y="1630625"/>
            <a:ext cx="9252000" cy="45948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400">
                <a:solidFill>
                  <a:schemeClr val="accent1"/>
                </a:solidFill>
              </a:rPr>
              <a:t>Je weet hoe je ChatGPT kunt inzetten bij schoolwerk</a:t>
            </a:r>
          </a:p>
          <a:p>
            <a:r>
              <a:rPr lang="nl-NL" sz="2400">
                <a:solidFill>
                  <a:schemeClr val="accent1"/>
                </a:solidFill>
              </a:rPr>
              <a:t>Je kunt beschrijven welke problemen komen kijken bij het inzetten van ChatGPT bij schoolwerk</a:t>
            </a:r>
          </a:p>
          <a:p>
            <a:r>
              <a:rPr lang="nl-NL" sz="2400">
                <a:solidFill>
                  <a:schemeClr val="accent1"/>
                </a:solidFill>
              </a:rPr>
              <a:t>Je kunt een mening vormen gebaseerd op een centrale vraag en voor- en nadelen</a:t>
            </a:r>
          </a:p>
          <a:p>
            <a:r>
              <a:rPr lang="nl-NL" sz="2400">
                <a:solidFill>
                  <a:schemeClr val="accent1"/>
                </a:solidFill>
              </a:rPr>
              <a:t>Je kunt actief deelnemen aan een groepsdiscussie</a:t>
            </a:r>
            <a:endParaRPr lang="nl-NL">
              <a:solidFill>
                <a:schemeClr val="accent1"/>
              </a:solidFill>
            </a:endParaRPr>
          </a:p>
          <a:p>
            <a:pPr marL="457200" lvl="1" indent="0">
              <a:buNone/>
            </a:pPr>
            <a:endParaRPr lang="nl-NL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084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9B5BF-58FD-6B17-9412-D7C4A5409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Systeembord</a:t>
            </a:r>
            <a:endParaRPr lang="en-NL"/>
          </a:p>
        </p:txBody>
      </p:sp>
      <p:pic>
        <p:nvPicPr>
          <p:cNvPr id="1026" name="Picture 2" descr="Systeembord - Uitwerkingen">
            <a:extLst>
              <a:ext uri="{FF2B5EF4-FFF2-40B4-BE49-F238E27FC236}">
                <a16:creationId xmlns:a16="http://schemas.microsoft.com/office/drawing/2014/main" id="{F383F2D1-EA17-9080-A0AF-3B212908C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298" y="1420842"/>
            <a:ext cx="5793078" cy="523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12EB203-2A86-80EA-24F1-4001373D183A}"/>
              </a:ext>
            </a:extLst>
          </p:cNvPr>
          <p:cNvSpPr/>
          <p:nvPr/>
        </p:nvSpPr>
        <p:spPr>
          <a:xfrm>
            <a:off x="9771454" y="349302"/>
            <a:ext cx="2070339" cy="6901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cs typeface="Arial"/>
              </a:rPr>
              <a:t>Engage</a:t>
            </a: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5625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5C5A3-0A12-34BC-18F3-4FB06D7AF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Automatisering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2C051-32CA-6D23-BFFC-F165015EA5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>
                <a:solidFill>
                  <a:schemeClr val="accent1"/>
                </a:solidFill>
              </a:rPr>
              <a:t>Waarom is het belangrijk om over het </a:t>
            </a:r>
            <a:r>
              <a:rPr lang="en-GB" sz="2400" err="1">
                <a:solidFill>
                  <a:schemeClr val="accent1"/>
                </a:solidFill>
              </a:rPr>
              <a:t>systeembord</a:t>
            </a:r>
            <a:r>
              <a:rPr lang="en-GB" sz="2400">
                <a:solidFill>
                  <a:schemeClr val="accent1"/>
                </a:solidFill>
              </a:rPr>
              <a:t> te leren?</a:t>
            </a:r>
            <a:endParaRPr lang="en-NL" sz="2400">
              <a:solidFill>
                <a:schemeClr val="accent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89E3BB-17C7-B648-06A1-89B96045BBB6}"/>
              </a:ext>
            </a:extLst>
          </p:cNvPr>
          <p:cNvSpPr/>
          <p:nvPr/>
        </p:nvSpPr>
        <p:spPr>
          <a:xfrm>
            <a:off x="9771454" y="349302"/>
            <a:ext cx="2070339" cy="6901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cs typeface="Arial"/>
              </a:rPr>
              <a:t>Engage</a:t>
            </a: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0977221"/>
      </p:ext>
    </p:extLst>
  </p:cSld>
  <p:clrMapOvr>
    <a:masterClrMapping/>
  </p:clrMapOvr>
</p:sld>
</file>

<file path=ppt/theme/theme1.xml><?xml version="1.0" encoding="utf-8"?>
<a:theme xmlns:a="http://schemas.openxmlformats.org/drawingml/2006/main" name="Thema_Mill_Hill_Tutorial">
  <a:themeElements>
    <a:clrScheme name="Mill Hill Colleg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39200"/>
      </a:accent1>
      <a:accent2>
        <a:srgbClr val="E50053"/>
      </a:accent2>
      <a:accent3>
        <a:srgbClr val="A5A5A5"/>
      </a:accent3>
      <a:accent4>
        <a:srgbClr val="1871B9"/>
      </a:accent4>
      <a:accent5>
        <a:srgbClr val="951B81"/>
      </a:accent5>
      <a:accent6>
        <a:srgbClr val="42DAF8"/>
      </a:accent6>
      <a:hlink>
        <a:srgbClr val="E50053"/>
      </a:hlink>
      <a:folHlink>
        <a:srgbClr val="951B81"/>
      </a:folHlink>
    </a:clrScheme>
    <a:fontScheme name="Mill Hill">
      <a:majorFont>
        <a:latin typeface="Nunito"/>
        <a:ea typeface=""/>
        <a:cs typeface=""/>
      </a:majorFont>
      <a:minorFont>
        <a:latin typeface="Arial"/>
        <a:ea typeface=""/>
        <a:cs typeface=""/>
      </a:minorFont>
    </a:fontScheme>
    <a:fmtScheme name="Glanzend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_Mill_Hill_Tutorial" id="{416A44BE-6945-4720-A127-51DDD81F4D7D}" vid="{2E175CCD-A37E-426D-BEFE-5A0211C699C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Thema_Mill_Hill_Tutorial</vt:lpstr>
      <vt:lpstr>Socio-scientific issues (SSIs)</vt:lpstr>
      <vt:lpstr>5E</vt:lpstr>
      <vt:lpstr>5E</vt:lpstr>
      <vt:lpstr>5E</vt:lpstr>
      <vt:lpstr>Het gebruik van ChatGPT bij schoolwerk</vt:lpstr>
      <vt:lpstr>Planning</vt:lpstr>
      <vt:lpstr>Leerdoelen</vt:lpstr>
      <vt:lpstr>Systeembord</vt:lpstr>
      <vt:lpstr>Automatisering</vt:lpstr>
      <vt:lpstr>Automatisering</vt:lpstr>
      <vt:lpstr>Artificial Intelligence (A.I.)</vt:lpstr>
      <vt:lpstr>Werkblad</vt:lpstr>
      <vt:lpstr>A.I. in de klas</vt:lpstr>
      <vt:lpstr>Te gebruiken bronnen</vt:lpstr>
      <vt:lpstr>Werkblad</vt:lpstr>
      <vt:lpstr>A.I. in de klas</vt:lpstr>
      <vt:lpstr>Groepsdiscussie</vt:lpstr>
      <vt:lpstr>Groepsdiscussie</vt:lpstr>
      <vt:lpstr>Groepsdiscussie</vt:lpstr>
      <vt:lpstr>Groepsdiscussie</vt:lpstr>
      <vt:lpstr>Groepsdiscussie</vt:lpstr>
      <vt:lpstr>Groepsdiscussie</vt:lpstr>
      <vt:lpstr>Groepsdiscussie</vt:lpstr>
      <vt:lpstr>Werkblad</vt:lpstr>
      <vt:lpstr>Exit card</vt:lpstr>
      <vt:lpstr>Feedback WPB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Hoofdstuk 3 - Energie</dc:title>
  <dc:creator>Stevens,Isolde I.N.C.</dc:creator>
  <cp:revision>231</cp:revision>
  <dcterms:created xsi:type="dcterms:W3CDTF">2020-12-12T15:54:49Z</dcterms:created>
  <dcterms:modified xsi:type="dcterms:W3CDTF">2023-05-30T20:03:59Z</dcterms:modified>
</cp:coreProperties>
</file>